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12192000" cy="6858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6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67777" y="1437538"/>
            <a:ext cx="4170679" cy="3837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8271" y="5967984"/>
            <a:ext cx="1633727" cy="8900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8271" y="5967984"/>
            <a:ext cx="1633727" cy="8900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png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58271" y="5967984"/>
            <a:ext cx="1633727" cy="8900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61410" y="907414"/>
            <a:ext cx="4869179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834" y="2315845"/>
            <a:ext cx="6224905" cy="3368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1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.png"/><Relationship Id="rId7" Type="http://schemas.openxmlformats.org/officeDocument/2006/relationships/image" Target="../media/image66.png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6.png"/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0.png"/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6.png"/><Relationship Id="rId7" Type="http://schemas.openxmlformats.org/officeDocument/2006/relationships/image" Target="../media/image97.png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105.png"/><Relationship Id="rId7" Type="http://schemas.openxmlformats.org/officeDocument/2006/relationships/image" Target="../media/image104.png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9.png"/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image" Target="../media/image106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8.png"/><Relationship Id="rId8" Type="http://schemas.openxmlformats.org/officeDocument/2006/relationships/image" Target="../media/image117.png"/><Relationship Id="rId7" Type="http://schemas.openxmlformats.org/officeDocument/2006/relationships/image" Target="../media/image116.png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19.png"/><Relationship Id="rId1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58271" y="5967984"/>
              <a:ext cx="1633727" cy="89001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311140"/>
            <a:ext cx="2769108" cy="152095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47339" y="1157605"/>
            <a:ext cx="1320800" cy="1671320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60"/>
              </a:spcBef>
              <a:tabLst>
                <a:tab pos="850265" algn="l"/>
              </a:tabLst>
            </a:pPr>
            <a:r>
              <a:rPr sz="3600" b="1" dirty="0">
                <a:latin typeface="微软雅黑" panose="020B0503020204020204" charset="-122"/>
                <a:cs typeface="微软雅黑" panose="020B0503020204020204" charset="-122"/>
              </a:rPr>
              <a:t>第	章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  <a:tabLst>
                <a:tab pos="850265" algn="l"/>
              </a:tabLst>
            </a:pPr>
            <a:r>
              <a:rPr sz="3600" b="1" dirty="0">
                <a:latin typeface="微软雅黑" panose="020B0503020204020204" charset="-122"/>
                <a:cs typeface="微软雅黑" panose="020B0503020204020204" charset="-122"/>
              </a:rPr>
              <a:t>第	节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47339" y="3077845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微软雅黑" panose="020B0503020204020204" charset="-122"/>
                <a:cs typeface="微软雅黑" panose="020B0503020204020204" charset="-122"/>
              </a:rPr>
              <a:t>知识点：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428740" y="1157605"/>
            <a:ext cx="96520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3600" dirty="0"/>
              <a:t>标题 标题 标题</a:t>
            </a:r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3162935" y="4750435"/>
            <a:ext cx="479107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63670" algn="l"/>
              </a:tabLst>
            </a:pPr>
            <a:r>
              <a:rPr sz="3200" b="1" dirty="0">
                <a:latin typeface="微软雅黑" panose="020B0503020204020204" charset="-122"/>
                <a:cs typeface="微软雅黑" panose="020B0503020204020204" charset="-122"/>
              </a:rPr>
              <a:t>主讲教师：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55236" cy="15636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976655" y="1843760"/>
            <a:ext cx="6563359" cy="3697604"/>
            <a:chOff x="976655" y="1843760"/>
            <a:chExt cx="6563359" cy="3697604"/>
          </a:xfrm>
        </p:grpSpPr>
        <p:sp>
          <p:nvSpPr>
            <p:cNvPr id="4" name="object 4"/>
            <p:cNvSpPr/>
            <p:nvPr/>
          </p:nvSpPr>
          <p:spPr>
            <a:xfrm>
              <a:off x="4191863" y="1970874"/>
              <a:ext cx="3348354" cy="3570604"/>
            </a:xfrm>
            <a:custGeom>
              <a:avLst/>
              <a:gdLst/>
              <a:ahLst/>
              <a:cxnLst/>
              <a:rect l="l" t="t" r="r" b="b"/>
              <a:pathLst>
                <a:path w="3348354" h="3570604">
                  <a:moveTo>
                    <a:pt x="7620" y="0"/>
                  </a:moveTo>
                  <a:lnTo>
                    <a:pt x="0" y="0"/>
                  </a:lnTo>
                  <a:lnTo>
                    <a:pt x="0" y="3570363"/>
                  </a:lnTo>
                  <a:lnTo>
                    <a:pt x="7620" y="3570363"/>
                  </a:lnTo>
                  <a:lnTo>
                    <a:pt x="7620" y="0"/>
                  </a:lnTo>
                  <a:close/>
                </a:path>
                <a:path w="3348354" h="3570604">
                  <a:moveTo>
                    <a:pt x="3348101" y="0"/>
                  </a:moveTo>
                  <a:lnTo>
                    <a:pt x="3340481" y="0"/>
                  </a:lnTo>
                  <a:lnTo>
                    <a:pt x="3340481" y="3570363"/>
                  </a:lnTo>
                  <a:lnTo>
                    <a:pt x="3348101" y="3570363"/>
                  </a:lnTo>
                  <a:lnTo>
                    <a:pt x="3348101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76655" y="1843760"/>
              <a:ext cx="2943047" cy="135855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28483" y="2167725"/>
            <a:ext cx="1892935" cy="618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添加标题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45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点击此处添加文字内</a:t>
            </a:r>
            <a:r>
              <a:rPr sz="145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6383" y="3670630"/>
            <a:ext cx="2453005" cy="13982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添加标</a:t>
            </a:r>
            <a:r>
              <a:rPr sz="2100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01000"/>
              </a:lnSpc>
              <a:spcBef>
                <a:spcPts val="1205"/>
              </a:spcBef>
            </a:pPr>
            <a:r>
              <a:rPr sz="145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点击此处添加文字说明内容</a:t>
            </a:r>
            <a:r>
              <a:rPr sz="1450" spc="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45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可以通过复制您的文本内容</a:t>
            </a:r>
            <a:r>
              <a:rPr sz="1450" spc="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45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在此文本框粘贴并选择只</a:t>
            </a:r>
            <a:r>
              <a:rPr sz="1450" spc="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保 </a:t>
            </a:r>
            <a:r>
              <a:rPr sz="1450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5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留文字</a:t>
            </a:r>
            <a:r>
              <a:rPr sz="1450" spc="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209" y="1843760"/>
            <a:ext cx="2943047" cy="135855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895037" y="2167725"/>
            <a:ext cx="1892935" cy="618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添加标题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45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点击此处添加文字内</a:t>
            </a:r>
            <a:r>
              <a:rPr sz="145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2937" y="3670630"/>
            <a:ext cx="2453005" cy="13982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添加标</a:t>
            </a:r>
            <a:r>
              <a:rPr sz="2100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01000"/>
              </a:lnSpc>
              <a:spcBef>
                <a:spcPts val="1205"/>
              </a:spcBef>
            </a:pPr>
            <a:r>
              <a:rPr sz="145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点击此处添加文字说明内容</a:t>
            </a:r>
            <a:r>
              <a:rPr sz="1450" spc="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45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可以通过复制您的文本内容</a:t>
            </a:r>
            <a:r>
              <a:rPr sz="1450" spc="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45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在此文本框粘贴并选择只</a:t>
            </a:r>
            <a:r>
              <a:rPr sz="1450" spc="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保 </a:t>
            </a:r>
            <a:r>
              <a:rPr sz="1450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5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留文字</a:t>
            </a:r>
            <a:r>
              <a:rPr sz="1450" spc="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4790" y="1843760"/>
            <a:ext cx="2944812" cy="135855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247888" y="2167725"/>
            <a:ext cx="1892935" cy="618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添加标题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45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点击此处添加文字内</a:t>
            </a:r>
            <a:r>
              <a:rPr sz="145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54530" y="3670630"/>
            <a:ext cx="2453005" cy="13982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添加标</a:t>
            </a:r>
            <a:r>
              <a:rPr sz="2100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01000"/>
              </a:lnSpc>
              <a:spcBef>
                <a:spcPts val="1205"/>
              </a:spcBef>
            </a:pPr>
            <a:r>
              <a:rPr sz="145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点击此处添加文字说明内容</a:t>
            </a:r>
            <a:r>
              <a:rPr sz="1450" spc="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45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可以通过复制您的文本内容</a:t>
            </a:r>
            <a:r>
              <a:rPr sz="1450" spc="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45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在此文本框粘贴并选择只</a:t>
            </a:r>
            <a:r>
              <a:rPr sz="1450" spc="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保 </a:t>
            </a:r>
            <a:r>
              <a:rPr sz="1450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5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留文字</a:t>
            </a:r>
            <a:r>
              <a:rPr sz="1450" spc="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73785" y="117475"/>
            <a:ext cx="426275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点击此处输入标题</a:t>
            </a:r>
            <a:endParaRPr sz="3600"/>
          </a:p>
        </p:txBody>
      </p:sp>
      <p:grpSp>
        <p:nvGrpSpPr>
          <p:cNvPr id="15" name="object 15"/>
          <p:cNvGrpSpPr/>
          <p:nvPr/>
        </p:nvGrpSpPr>
        <p:grpSpPr>
          <a:xfrm>
            <a:off x="0" y="56337"/>
            <a:ext cx="11740515" cy="979805"/>
            <a:chOff x="0" y="56337"/>
            <a:chExt cx="11740515" cy="979805"/>
          </a:xfrm>
        </p:grpSpPr>
        <p:sp>
          <p:nvSpPr>
            <p:cNvPr id="16" name="object 16"/>
            <p:cNvSpPr/>
            <p:nvPr/>
          </p:nvSpPr>
          <p:spPr>
            <a:xfrm>
              <a:off x="907414" y="793750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6337"/>
              <a:ext cx="995222" cy="979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198880" y="1933320"/>
            <a:ext cx="2504440" cy="3769995"/>
            <a:chOff x="1198880" y="1933320"/>
            <a:chExt cx="2504440" cy="376999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336802" y="1933320"/>
              <a:ext cx="2228100" cy="20734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8880" y="3025571"/>
              <a:ext cx="2503932" cy="26776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15312" y="2770987"/>
              <a:ext cx="725170" cy="725805"/>
            </a:xfrm>
            <a:custGeom>
              <a:avLst/>
              <a:gdLst/>
              <a:ahLst/>
              <a:cxnLst/>
              <a:rect l="l" t="t" r="r" b="b"/>
              <a:pathLst>
                <a:path w="725169" h="725804">
                  <a:moveTo>
                    <a:pt x="362483" y="725284"/>
                  </a:moveTo>
                  <a:lnTo>
                    <a:pt x="313325" y="721973"/>
                  </a:lnTo>
                  <a:lnTo>
                    <a:pt x="266177" y="712329"/>
                  </a:lnTo>
                  <a:lnTo>
                    <a:pt x="221468" y="696782"/>
                  </a:lnTo>
                  <a:lnTo>
                    <a:pt x="179631" y="675763"/>
                  </a:lnTo>
                  <a:lnTo>
                    <a:pt x="141096" y="649703"/>
                  </a:lnTo>
                  <a:lnTo>
                    <a:pt x="106294" y="619034"/>
                  </a:lnTo>
                  <a:lnTo>
                    <a:pt x="75655" y="584186"/>
                  </a:lnTo>
                  <a:lnTo>
                    <a:pt x="49611" y="545591"/>
                  </a:lnTo>
                  <a:lnTo>
                    <a:pt x="28593" y="503679"/>
                  </a:lnTo>
                  <a:lnTo>
                    <a:pt x="13031" y="458882"/>
                  </a:lnTo>
                  <a:lnTo>
                    <a:pt x="3356" y="411631"/>
                  </a:lnTo>
                  <a:lnTo>
                    <a:pt x="0" y="362356"/>
                  </a:lnTo>
                  <a:lnTo>
                    <a:pt x="3356" y="313215"/>
                  </a:lnTo>
                  <a:lnTo>
                    <a:pt x="13031" y="266075"/>
                  </a:lnTo>
                  <a:lnTo>
                    <a:pt x="28593" y="221368"/>
                  </a:lnTo>
                  <a:lnTo>
                    <a:pt x="49611" y="179529"/>
                  </a:lnTo>
                  <a:lnTo>
                    <a:pt x="75655" y="140989"/>
                  </a:lnTo>
                  <a:lnTo>
                    <a:pt x="106294" y="106183"/>
                  </a:lnTo>
                  <a:lnTo>
                    <a:pt x="141096" y="75543"/>
                  </a:lnTo>
                  <a:lnTo>
                    <a:pt x="179631" y="49502"/>
                  </a:lnTo>
                  <a:lnTo>
                    <a:pt x="221468" y="28495"/>
                  </a:lnTo>
                  <a:lnTo>
                    <a:pt x="266177" y="12953"/>
                  </a:lnTo>
                  <a:lnTo>
                    <a:pt x="313325" y="3310"/>
                  </a:lnTo>
                  <a:lnTo>
                    <a:pt x="362483" y="0"/>
                  </a:lnTo>
                  <a:lnTo>
                    <a:pt x="411638" y="3310"/>
                  </a:lnTo>
                  <a:lnTo>
                    <a:pt x="458784" y="12954"/>
                  </a:lnTo>
                  <a:lnTo>
                    <a:pt x="503489" y="28499"/>
                  </a:lnTo>
                  <a:lnTo>
                    <a:pt x="545321" y="49513"/>
                  </a:lnTo>
                  <a:lnTo>
                    <a:pt x="583849" y="75564"/>
                  </a:lnTo>
                  <a:lnTo>
                    <a:pt x="618640" y="106219"/>
                  </a:lnTo>
                  <a:lnTo>
                    <a:pt x="649264" y="141047"/>
                  </a:lnTo>
                  <a:lnTo>
                    <a:pt x="675288" y="179615"/>
                  </a:lnTo>
                  <a:lnTo>
                    <a:pt x="696280" y="221491"/>
                  </a:lnTo>
                  <a:lnTo>
                    <a:pt x="711809" y="266244"/>
                  </a:lnTo>
                  <a:lnTo>
                    <a:pt x="721443" y="313440"/>
                  </a:lnTo>
                  <a:lnTo>
                    <a:pt x="724750" y="362648"/>
                  </a:lnTo>
                  <a:lnTo>
                    <a:pt x="721443" y="411856"/>
                  </a:lnTo>
                  <a:lnTo>
                    <a:pt x="711809" y="459051"/>
                  </a:lnTo>
                  <a:lnTo>
                    <a:pt x="696280" y="503803"/>
                  </a:lnTo>
                  <a:lnTo>
                    <a:pt x="675288" y="545678"/>
                  </a:lnTo>
                  <a:lnTo>
                    <a:pt x="649264" y="584244"/>
                  </a:lnTo>
                  <a:lnTo>
                    <a:pt x="618640" y="619071"/>
                  </a:lnTo>
                  <a:lnTo>
                    <a:pt x="583849" y="649724"/>
                  </a:lnTo>
                  <a:lnTo>
                    <a:pt x="545321" y="675774"/>
                  </a:lnTo>
                  <a:lnTo>
                    <a:pt x="503489" y="696786"/>
                  </a:lnTo>
                  <a:lnTo>
                    <a:pt x="458784" y="712330"/>
                  </a:lnTo>
                  <a:lnTo>
                    <a:pt x="411638" y="721973"/>
                  </a:lnTo>
                  <a:lnTo>
                    <a:pt x="362483" y="725284"/>
                  </a:lnTo>
                  <a:close/>
                </a:path>
              </a:pathLst>
            </a:custGeom>
            <a:solidFill>
              <a:srgbClr val="BE1F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234425" y="2289797"/>
            <a:ext cx="5384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</a:t>
            </a:r>
            <a:r>
              <a:rPr sz="4400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1</a:t>
            </a:r>
            <a:endParaRPr sz="44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1141" y="3749128"/>
            <a:ext cx="1111885" cy="10668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2100" b="1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添加标</a:t>
            </a:r>
            <a:r>
              <a:rPr sz="21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82880" marR="173355" algn="ctr">
              <a:lnSpc>
                <a:spcPct val="101000"/>
              </a:lnSpc>
              <a:spcBef>
                <a:spcPts val="2115"/>
              </a:spcBef>
            </a:pPr>
            <a:r>
              <a:rPr sz="1450" b="1" spc="20" dirty="0">
                <a:latin typeface="微软雅黑" panose="020B0503020204020204" charset="-122"/>
                <a:cs typeface="微软雅黑" panose="020B0503020204020204" charset="-122"/>
              </a:rPr>
              <a:t>点击添</a:t>
            </a:r>
            <a:r>
              <a:rPr sz="1450" b="1" spc="15" dirty="0">
                <a:latin typeface="微软雅黑" panose="020B0503020204020204" charset="-122"/>
                <a:cs typeface="微软雅黑" panose="020B0503020204020204" charset="-122"/>
              </a:rPr>
              <a:t>加 </a:t>
            </a:r>
            <a:r>
              <a:rPr sz="1450" b="1" spc="20" dirty="0">
                <a:latin typeface="微软雅黑" panose="020B0503020204020204" charset="-122"/>
                <a:cs typeface="微软雅黑" panose="020B0503020204020204" charset="-122"/>
              </a:rPr>
              <a:t>文本内</a:t>
            </a:r>
            <a:r>
              <a:rPr sz="1450" b="1" spc="25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14102" y="1933320"/>
            <a:ext cx="2461260" cy="3749040"/>
            <a:chOff x="3614102" y="1933320"/>
            <a:chExt cx="2461260" cy="374904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0612" y="1933320"/>
              <a:ext cx="2228100" cy="207346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4102" y="3046983"/>
              <a:ext cx="2461107" cy="26347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09516" y="2770987"/>
              <a:ext cx="724535" cy="725805"/>
            </a:xfrm>
            <a:custGeom>
              <a:avLst/>
              <a:gdLst/>
              <a:ahLst/>
              <a:cxnLst/>
              <a:rect l="l" t="t" r="r" b="b"/>
              <a:pathLst>
                <a:path w="724535" h="725804">
                  <a:moveTo>
                    <a:pt x="362076" y="725284"/>
                  </a:moveTo>
                  <a:lnTo>
                    <a:pt x="312919" y="721973"/>
                  </a:lnTo>
                  <a:lnTo>
                    <a:pt x="265772" y="712329"/>
                  </a:lnTo>
                  <a:lnTo>
                    <a:pt x="221068" y="696782"/>
                  </a:lnTo>
                  <a:lnTo>
                    <a:pt x="179240" y="675763"/>
                  </a:lnTo>
                  <a:lnTo>
                    <a:pt x="140719" y="649703"/>
                  </a:lnTo>
                  <a:lnTo>
                    <a:pt x="105938" y="619034"/>
                  </a:lnTo>
                  <a:lnTo>
                    <a:pt x="75329" y="584186"/>
                  </a:lnTo>
                  <a:lnTo>
                    <a:pt x="49325" y="545591"/>
                  </a:lnTo>
                  <a:lnTo>
                    <a:pt x="28358" y="503679"/>
                  </a:lnTo>
                  <a:lnTo>
                    <a:pt x="12860" y="458882"/>
                  </a:lnTo>
                  <a:lnTo>
                    <a:pt x="3263" y="411631"/>
                  </a:lnTo>
                  <a:lnTo>
                    <a:pt x="0" y="362356"/>
                  </a:lnTo>
                  <a:lnTo>
                    <a:pt x="3263" y="313215"/>
                  </a:lnTo>
                  <a:lnTo>
                    <a:pt x="12860" y="266075"/>
                  </a:lnTo>
                  <a:lnTo>
                    <a:pt x="28358" y="221368"/>
                  </a:lnTo>
                  <a:lnTo>
                    <a:pt x="49325" y="179529"/>
                  </a:lnTo>
                  <a:lnTo>
                    <a:pt x="75329" y="140989"/>
                  </a:lnTo>
                  <a:lnTo>
                    <a:pt x="105938" y="106183"/>
                  </a:lnTo>
                  <a:lnTo>
                    <a:pt x="140719" y="75543"/>
                  </a:lnTo>
                  <a:lnTo>
                    <a:pt x="179240" y="49502"/>
                  </a:lnTo>
                  <a:lnTo>
                    <a:pt x="221068" y="28495"/>
                  </a:lnTo>
                  <a:lnTo>
                    <a:pt x="265772" y="12953"/>
                  </a:lnTo>
                  <a:lnTo>
                    <a:pt x="312919" y="3310"/>
                  </a:lnTo>
                  <a:lnTo>
                    <a:pt x="362076" y="0"/>
                  </a:lnTo>
                  <a:lnTo>
                    <a:pt x="411234" y="3310"/>
                  </a:lnTo>
                  <a:lnTo>
                    <a:pt x="458382" y="12954"/>
                  </a:lnTo>
                  <a:lnTo>
                    <a:pt x="503088" y="28499"/>
                  </a:lnTo>
                  <a:lnTo>
                    <a:pt x="544920" y="49513"/>
                  </a:lnTo>
                  <a:lnTo>
                    <a:pt x="583448" y="75564"/>
                  </a:lnTo>
                  <a:lnTo>
                    <a:pt x="618239" y="106219"/>
                  </a:lnTo>
                  <a:lnTo>
                    <a:pt x="648861" y="141047"/>
                  </a:lnTo>
                  <a:lnTo>
                    <a:pt x="674884" y="179615"/>
                  </a:lnTo>
                  <a:lnTo>
                    <a:pt x="695875" y="221491"/>
                  </a:lnTo>
                  <a:lnTo>
                    <a:pt x="711404" y="266244"/>
                  </a:lnTo>
                  <a:lnTo>
                    <a:pt x="721037" y="313440"/>
                  </a:lnTo>
                  <a:lnTo>
                    <a:pt x="724344" y="362648"/>
                  </a:lnTo>
                  <a:lnTo>
                    <a:pt x="721037" y="411856"/>
                  </a:lnTo>
                  <a:lnTo>
                    <a:pt x="711404" y="459051"/>
                  </a:lnTo>
                  <a:lnTo>
                    <a:pt x="695875" y="503803"/>
                  </a:lnTo>
                  <a:lnTo>
                    <a:pt x="674884" y="545678"/>
                  </a:lnTo>
                  <a:lnTo>
                    <a:pt x="648861" y="584244"/>
                  </a:lnTo>
                  <a:lnTo>
                    <a:pt x="618239" y="619071"/>
                  </a:lnTo>
                  <a:lnTo>
                    <a:pt x="583448" y="649724"/>
                  </a:lnTo>
                  <a:lnTo>
                    <a:pt x="544920" y="675774"/>
                  </a:lnTo>
                  <a:lnTo>
                    <a:pt x="503088" y="696786"/>
                  </a:lnTo>
                  <a:lnTo>
                    <a:pt x="458382" y="712330"/>
                  </a:lnTo>
                  <a:lnTo>
                    <a:pt x="411234" y="721973"/>
                  </a:lnTo>
                  <a:lnTo>
                    <a:pt x="362076" y="725284"/>
                  </a:lnTo>
                  <a:close/>
                </a:path>
              </a:pathLst>
            </a:custGeom>
            <a:solidFill>
              <a:srgbClr val="BE1F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588789" y="2289797"/>
            <a:ext cx="6064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</a:t>
            </a:r>
            <a:r>
              <a:rPr sz="4400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2</a:t>
            </a:r>
            <a:endParaRPr sz="4400"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95428" y="1933320"/>
            <a:ext cx="2461260" cy="3749040"/>
            <a:chOff x="5995428" y="1933320"/>
            <a:chExt cx="2461260" cy="374904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1938" y="1933320"/>
              <a:ext cx="2228100" cy="207346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5428" y="3046983"/>
              <a:ext cx="2461107" cy="263478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890003" y="2770987"/>
              <a:ext cx="725805" cy="725805"/>
            </a:xfrm>
            <a:custGeom>
              <a:avLst/>
              <a:gdLst/>
              <a:ahLst/>
              <a:cxnLst/>
              <a:rect l="l" t="t" r="r" b="b"/>
              <a:pathLst>
                <a:path w="725804" h="725804">
                  <a:moveTo>
                    <a:pt x="362915" y="725284"/>
                  </a:moveTo>
                  <a:lnTo>
                    <a:pt x="313757" y="721973"/>
                  </a:lnTo>
                  <a:lnTo>
                    <a:pt x="266606" y="712329"/>
                  </a:lnTo>
                  <a:lnTo>
                    <a:pt x="221893" y="696782"/>
                  </a:lnTo>
                  <a:lnTo>
                    <a:pt x="180047" y="675763"/>
                  </a:lnTo>
                  <a:lnTo>
                    <a:pt x="141497" y="649703"/>
                  </a:lnTo>
                  <a:lnTo>
                    <a:pt x="106672" y="619034"/>
                  </a:lnTo>
                  <a:lnTo>
                    <a:pt x="76001" y="584186"/>
                  </a:lnTo>
                  <a:lnTo>
                    <a:pt x="49915" y="545591"/>
                  </a:lnTo>
                  <a:lnTo>
                    <a:pt x="28843" y="503679"/>
                  </a:lnTo>
                  <a:lnTo>
                    <a:pt x="13213" y="458882"/>
                  </a:lnTo>
                  <a:lnTo>
                    <a:pt x="3455" y="411631"/>
                  </a:lnTo>
                  <a:lnTo>
                    <a:pt x="0" y="362356"/>
                  </a:lnTo>
                  <a:lnTo>
                    <a:pt x="3455" y="313215"/>
                  </a:lnTo>
                  <a:lnTo>
                    <a:pt x="13213" y="266075"/>
                  </a:lnTo>
                  <a:lnTo>
                    <a:pt x="28843" y="221368"/>
                  </a:lnTo>
                  <a:lnTo>
                    <a:pt x="49915" y="179529"/>
                  </a:lnTo>
                  <a:lnTo>
                    <a:pt x="76001" y="140989"/>
                  </a:lnTo>
                  <a:lnTo>
                    <a:pt x="106672" y="106183"/>
                  </a:lnTo>
                  <a:lnTo>
                    <a:pt x="141497" y="75543"/>
                  </a:lnTo>
                  <a:lnTo>
                    <a:pt x="180047" y="49502"/>
                  </a:lnTo>
                  <a:lnTo>
                    <a:pt x="221893" y="28495"/>
                  </a:lnTo>
                  <a:lnTo>
                    <a:pt x="266606" y="12953"/>
                  </a:lnTo>
                  <a:lnTo>
                    <a:pt x="313757" y="3310"/>
                  </a:lnTo>
                  <a:lnTo>
                    <a:pt x="362915" y="0"/>
                  </a:lnTo>
                  <a:lnTo>
                    <a:pt x="412072" y="3310"/>
                  </a:lnTo>
                  <a:lnTo>
                    <a:pt x="459220" y="12954"/>
                  </a:lnTo>
                  <a:lnTo>
                    <a:pt x="503926" y="28499"/>
                  </a:lnTo>
                  <a:lnTo>
                    <a:pt x="545758" y="49513"/>
                  </a:lnTo>
                  <a:lnTo>
                    <a:pt x="584286" y="75564"/>
                  </a:lnTo>
                  <a:lnTo>
                    <a:pt x="619077" y="106219"/>
                  </a:lnTo>
                  <a:lnTo>
                    <a:pt x="649700" y="141047"/>
                  </a:lnTo>
                  <a:lnTo>
                    <a:pt x="675722" y="179615"/>
                  </a:lnTo>
                  <a:lnTo>
                    <a:pt x="696714" y="221491"/>
                  </a:lnTo>
                  <a:lnTo>
                    <a:pt x="712242" y="266244"/>
                  </a:lnTo>
                  <a:lnTo>
                    <a:pt x="721875" y="313440"/>
                  </a:lnTo>
                  <a:lnTo>
                    <a:pt x="725182" y="362648"/>
                  </a:lnTo>
                  <a:lnTo>
                    <a:pt x="721875" y="411856"/>
                  </a:lnTo>
                  <a:lnTo>
                    <a:pt x="712242" y="459051"/>
                  </a:lnTo>
                  <a:lnTo>
                    <a:pt x="696714" y="503803"/>
                  </a:lnTo>
                  <a:lnTo>
                    <a:pt x="675722" y="545678"/>
                  </a:lnTo>
                  <a:lnTo>
                    <a:pt x="649700" y="584244"/>
                  </a:lnTo>
                  <a:lnTo>
                    <a:pt x="619077" y="619071"/>
                  </a:lnTo>
                  <a:lnTo>
                    <a:pt x="584286" y="649724"/>
                  </a:lnTo>
                  <a:lnTo>
                    <a:pt x="545758" y="675774"/>
                  </a:lnTo>
                  <a:lnTo>
                    <a:pt x="503926" y="696786"/>
                  </a:lnTo>
                  <a:lnTo>
                    <a:pt x="459220" y="712330"/>
                  </a:lnTo>
                  <a:lnTo>
                    <a:pt x="412072" y="721973"/>
                  </a:lnTo>
                  <a:lnTo>
                    <a:pt x="362915" y="725284"/>
                  </a:lnTo>
                  <a:close/>
                </a:path>
              </a:pathLst>
            </a:custGeom>
            <a:solidFill>
              <a:srgbClr val="BE1F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947954" y="2289797"/>
            <a:ext cx="6223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</a:t>
            </a:r>
            <a:r>
              <a:rPr sz="4400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3</a:t>
            </a:r>
            <a:endParaRPr sz="4400"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426068" y="1933320"/>
            <a:ext cx="2461260" cy="3749040"/>
            <a:chOff x="8426068" y="1933320"/>
            <a:chExt cx="2461260" cy="374904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42565" y="1933320"/>
              <a:ext cx="2228100" cy="207346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26068" y="3046983"/>
              <a:ext cx="2461107" cy="263478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320783" y="2770987"/>
              <a:ext cx="725170" cy="725805"/>
            </a:xfrm>
            <a:custGeom>
              <a:avLst/>
              <a:gdLst/>
              <a:ahLst/>
              <a:cxnLst/>
              <a:rect l="l" t="t" r="r" b="b"/>
              <a:pathLst>
                <a:path w="725170" h="725804">
                  <a:moveTo>
                    <a:pt x="362775" y="725284"/>
                  </a:moveTo>
                  <a:lnTo>
                    <a:pt x="313617" y="721973"/>
                  </a:lnTo>
                  <a:lnTo>
                    <a:pt x="266467" y="712329"/>
                  </a:lnTo>
                  <a:lnTo>
                    <a:pt x="221756" y="696782"/>
                  </a:lnTo>
                  <a:lnTo>
                    <a:pt x="179912" y="675763"/>
                  </a:lnTo>
                  <a:lnTo>
                    <a:pt x="141367" y="649703"/>
                  </a:lnTo>
                  <a:lnTo>
                    <a:pt x="106549" y="619034"/>
                  </a:lnTo>
                  <a:lnTo>
                    <a:pt x="75889" y="584186"/>
                  </a:lnTo>
                  <a:lnTo>
                    <a:pt x="49817" y="545591"/>
                  </a:lnTo>
                  <a:lnTo>
                    <a:pt x="28762" y="503679"/>
                  </a:lnTo>
                  <a:lnTo>
                    <a:pt x="13154" y="458882"/>
                  </a:lnTo>
                  <a:lnTo>
                    <a:pt x="3423" y="411631"/>
                  </a:lnTo>
                  <a:lnTo>
                    <a:pt x="0" y="362356"/>
                  </a:lnTo>
                  <a:lnTo>
                    <a:pt x="3423" y="313215"/>
                  </a:lnTo>
                  <a:lnTo>
                    <a:pt x="13154" y="266075"/>
                  </a:lnTo>
                  <a:lnTo>
                    <a:pt x="28762" y="221368"/>
                  </a:lnTo>
                  <a:lnTo>
                    <a:pt x="49817" y="179529"/>
                  </a:lnTo>
                  <a:lnTo>
                    <a:pt x="75889" y="140989"/>
                  </a:lnTo>
                  <a:lnTo>
                    <a:pt x="106549" y="106183"/>
                  </a:lnTo>
                  <a:lnTo>
                    <a:pt x="141367" y="75543"/>
                  </a:lnTo>
                  <a:lnTo>
                    <a:pt x="179912" y="49502"/>
                  </a:lnTo>
                  <a:lnTo>
                    <a:pt x="221756" y="28495"/>
                  </a:lnTo>
                  <a:lnTo>
                    <a:pt x="266467" y="12953"/>
                  </a:lnTo>
                  <a:lnTo>
                    <a:pt x="313617" y="3310"/>
                  </a:lnTo>
                  <a:lnTo>
                    <a:pt x="362775" y="0"/>
                  </a:lnTo>
                  <a:lnTo>
                    <a:pt x="411933" y="3310"/>
                  </a:lnTo>
                  <a:lnTo>
                    <a:pt x="459080" y="12954"/>
                  </a:lnTo>
                  <a:lnTo>
                    <a:pt x="503786" y="28499"/>
                  </a:lnTo>
                  <a:lnTo>
                    <a:pt x="545619" y="49513"/>
                  </a:lnTo>
                  <a:lnTo>
                    <a:pt x="584146" y="75564"/>
                  </a:lnTo>
                  <a:lnTo>
                    <a:pt x="618937" y="106219"/>
                  </a:lnTo>
                  <a:lnTo>
                    <a:pt x="649560" y="141047"/>
                  </a:lnTo>
                  <a:lnTo>
                    <a:pt x="675583" y="179615"/>
                  </a:lnTo>
                  <a:lnTo>
                    <a:pt x="696574" y="221491"/>
                  </a:lnTo>
                  <a:lnTo>
                    <a:pt x="712102" y="266244"/>
                  </a:lnTo>
                  <a:lnTo>
                    <a:pt x="721735" y="313440"/>
                  </a:lnTo>
                  <a:lnTo>
                    <a:pt x="725043" y="362648"/>
                  </a:lnTo>
                  <a:lnTo>
                    <a:pt x="721735" y="411856"/>
                  </a:lnTo>
                  <a:lnTo>
                    <a:pt x="712102" y="459051"/>
                  </a:lnTo>
                  <a:lnTo>
                    <a:pt x="696574" y="503803"/>
                  </a:lnTo>
                  <a:lnTo>
                    <a:pt x="675583" y="545678"/>
                  </a:lnTo>
                  <a:lnTo>
                    <a:pt x="649560" y="584244"/>
                  </a:lnTo>
                  <a:lnTo>
                    <a:pt x="618937" y="619071"/>
                  </a:lnTo>
                  <a:lnTo>
                    <a:pt x="584146" y="649724"/>
                  </a:lnTo>
                  <a:lnTo>
                    <a:pt x="545619" y="675774"/>
                  </a:lnTo>
                  <a:lnTo>
                    <a:pt x="503786" y="696786"/>
                  </a:lnTo>
                  <a:lnTo>
                    <a:pt x="459080" y="712330"/>
                  </a:lnTo>
                  <a:lnTo>
                    <a:pt x="411933" y="721973"/>
                  </a:lnTo>
                  <a:lnTo>
                    <a:pt x="362775" y="725284"/>
                  </a:lnTo>
                  <a:close/>
                </a:path>
              </a:pathLst>
            </a:custGeom>
            <a:solidFill>
              <a:srgbClr val="BE1F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9364713" y="2289797"/>
            <a:ext cx="6051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</a:t>
            </a:r>
            <a:r>
              <a:rPr sz="4400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4</a:t>
            </a:r>
            <a:endParaRPr sz="44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14939" y="3749128"/>
            <a:ext cx="1111885" cy="10388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2100" b="1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添加标</a:t>
            </a:r>
            <a:r>
              <a:rPr sz="21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82245" marR="173990" algn="ctr">
              <a:lnSpc>
                <a:spcPct val="101000"/>
              </a:lnSpc>
              <a:spcBef>
                <a:spcPts val="1900"/>
              </a:spcBef>
            </a:pPr>
            <a:r>
              <a:rPr sz="1450" b="1" spc="20" dirty="0">
                <a:latin typeface="微软雅黑" panose="020B0503020204020204" charset="-122"/>
                <a:cs typeface="微软雅黑" panose="020B0503020204020204" charset="-122"/>
              </a:rPr>
              <a:t>点击添</a:t>
            </a:r>
            <a:r>
              <a:rPr sz="1450" b="1" spc="15" dirty="0">
                <a:latin typeface="微软雅黑" panose="020B0503020204020204" charset="-122"/>
                <a:cs typeface="微软雅黑" panose="020B0503020204020204" charset="-122"/>
              </a:rPr>
              <a:t>加 </a:t>
            </a:r>
            <a:r>
              <a:rPr sz="1450" b="1" spc="20" dirty="0">
                <a:latin typeface="微软雅黑" panose="020B0503020204020204" charset="-122"/>
                <a:cs typeface="微软雅黑" panose="020B0503020204020204" charset="-122"/>
              </a:rPr>
              <a:t>文本内</a:t>
            </a:r>
            <a:r>
              <a:rPr sz="1450" b="1" spc="25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96265" y="3749128"/>
            <a:ext cx="1111885" cy="10388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2100" b="1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添加标</a:t>
            </a:r>
            <a:r>
              <a:rPr sz="21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182245" marR="173990" algn="ctr">
              <a:lnSpc>
                <a:spcPct val="101000"/>
              </a:lnSpc>
              <a:spcBef>
                <a:spcPts val="1900"/>
              </a:spcBef>
            </a:pPr>
            <a:r>
              <a:rPr sz="1450" b="1" spc="20" dirty="0">
                <a:latin typeface="微软雅黑" panose="020B0503020204020204" charset="-122"/>
                <a:cs typeface="微软雅黑" panose="020B0503020204020204" charset="-122"/>
              </a:rPr>
              <a:t>点击添</a:t>
            </a:r>
            <a:r>
              <a:rPr sz="1450" b="1" spc="15" dirty="0">
                <a:latin typeface="微软雅黑" panose="020B0503020204020204" charset="-122"/>
                <a:cs typeface="微软雅黑" panose="020B0503020204020204" charset="-122"/>
              </a:rPr>
              <a:t>加 </a:t>
            </a:r>
            <a:r>
              <a:rPr sz="1450" b="1" spc="20" dirty="0">
                <a:latin typeface="微软雅黑" panose="020B0503020204020204" charset="-122"/>
                <a:cs typeface="微软雅黑" panose="020B0503020204020204" charset="-122"/>
              </a:rPr>
              <a:t>文本内</a:t>
            </a:r>
            <a:r>
              <a:rPr sz="1450" b="1" spc="25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26905" y="3749128"/>
            <a:ext cx="1111885" cy="10388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添加标</a:t>
            </a:r>
            <a:r>
              <a:rPr sz="2100" b="1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  <a:p>
            <a:pPr marL="227965" marR="128270">
              <a:lnSpc>
                <a:spcPct val="101000"/>
              </a:lnSpc>
              <a:spcBef>
                <a:spcPts val="1900"/>
              </a:spcBef>
            </a:pPr>
            <a:r>
              <a:rPr sz="1450" b="1" spc="20" dirty="0">
                <a:latin typeface="微软雅黑" panose="020B0503020204020204" charset="-122"/>
                <a:cs typeface="微软雅黑" panose="020B0503020204020204" charset="-122"/>
              </a:rPr>
              <a:t>点击添</a:t>
            </a:r>
            <a:r>
              <a:rPr sz="1450" b="1" spc="15" dirty="0">
                <a:latin typeface="微软雅黑" panose="020B0503020204020204" charset="-122"/>
                <a:cs typeface="微软雅黑" panose="020B0503020204020204" charset="-122"/>
              </a:rPr>
              <a:t>加 </a:t>
            </a:r>
            <a:r>
              <a:rPr sz="1450" b="1" spc="20" dirty="0">
                <a:latin typeface="微软雅黑" panose="020B0503020204020204" charset="-122"/>
                <a:cs typeface="微软雅黑" panose="020B0503020204020204" charset="-122"/>
              </a:rPr>
              <a:t>文本内</a:t>
            </a:r>
            <a:r>
              <a:rPr sz="1450" b="1" spc="25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073785" y="117475"/>
            <a:ext cx="45840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点击此处输入标题</a:t>
            </a:r>
            <a:endParaRPr sz="3600"/>
          </a:p>
        </p:txBody>
      </p:sp>
      <p:grpSp>
        <p:nvGrpSpPr>
          <p:cNvPr id="28" name="object 28"/>
          <p:cNvGrpSpPr/>
          <p:nvPr/>
        </p:nvGrpSpPr>
        <p:grpSpPr>
          <a:xfrm>
            <a:off x="0" y="56337"/>
            <a:ext cx="11740515" cy="979805"/>
            <a:chOff x="0" y="56337"/>
            <a:chExt cx="11740515" cy="979805"/>
          </a:xfrm>
        </p:grpSpPr>
        <p:sp>
          <p:nvSpPr>
            <p:cNvPr id="29" name="object 29"/>
            <p:cNvSpPr/>
            <p:nvPr/>
          </p:nvSpPr>
          <p:spPr>
            <a:xfrm>
              <a:off x="907414" y="793750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56337"/>
              <a:ext cx="995222" cy="979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87079" y="2731033"/>
            <a:ext cx="7774914" cy="2159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09686" y="2582163"/>
            <a:ext cx="1111885" cy="872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95"/>
              </a:spcBef>
            </a:pP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</a:t>
            </a:r>
            <a:r>
              <a:rPr sz="210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处 </a:t>
            </a: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添加标</a:t>
            </a:r>
            <a:r>
              <a:rPr sz="2100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2411" y="1939505"/>
            <a:ext cx="1986838" cy="198719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30726" y="2463634"/>
            <a:ext cx="819785" cy="798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50" b="1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5050" b="1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50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9725" y="3677310"/>
            <a:ext cx="1986838" cy="19871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34926" y="4156989"/>
            <a:ext cx="819785" cy="798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50" b="1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5050" b="1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50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97217" y="1939505"/>
            <a:ext cx="1986838" cy="198719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739951" y="2463634"/>
            <a:ext cx="819785" cy="798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50" b="1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5050" b="1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endParaRPr sz="50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12656" y="3616007"/>
            <a:ext cx="1986838" cy="198719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746284" y="4156989"/>
            <a:ext cx="819785" cy="798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50" b="1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5050" b="1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endParaRPr sz="50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7838" y="3608349"/>
            <a:ext cx="1986838" cy="198719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681467" y="4156989"/>
            <a:ext cx="819785" cy="798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50" b="1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5050" b="1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50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09949" y="4201413"/>
            <a:ext cx="1111885" cy="872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95"/>
              </a:spcBef>
            </a:pP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</a:t>
            </a:r>
            <a:r>
              <a:rPr sz="210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处 </a:t>
            </a: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添加标</a:t>
            </a:r>
            <a:r>
              <a:rPr sz="2100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05475" y="2486901"/>
            <a:ext cx="1111885" cy="872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95"/>
              </a:spcBef>
            </a:pP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</a:t>
            </a:r>
            <a:r>
              <a:rPr sz="210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处 </a:t>
            </a: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添加标</a:t>
            </a:r>
            <a:r>
              <a:rPr sz="2100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62226" y="4201413"/>
            <a:ext cx="1111885" cy="872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95"/>
              </a:spcBef>
            </a:pP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</a:t>
            </a:r>
            <a:r>
              <a:rPr sz="210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处 </a:t>
            </a: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添加标</a:t>
            </a:r>
            <a:r>
              <a:rPr sz="2100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01250" y="2486901"/>
            <a:ext cx="1111885" cy="872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95"/>
              </a:spcBef>
            </a:pP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</a:t>
            </a:r>
            <a:r>
              <a:rPr sz="210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处 </a:t>
            </a: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添加标</a:t>
            </a:r>
            <a:r>
              <a:rPr sz="2100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143000" y="117475"/>
            <a:ext cx="411670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点击此处输入标题</a:t>
            </a:r>
            <a:endParaRPr sz="3600"/>
          </a:p>
        </p:txBody>
      </p:sp>
      <p:grpSp>
        <p:nvGrpSpPr>
          <p:cNvPr id="20" name="object 20"/>
          <p:cNvGrpSpPr/>
          <p:nvPr/>
        </p:nvGrpSpPr>
        <p:grpSpPr>
          <a:xfrm>
            <a:off x="0" y="56337"/>
            <a:ext cx="11740515" cy="979805"/>
            <a:chOff x="0" y="56337"/>
            <a:chExt cx="11740515" cy="979805"/>
          </a:xfrm>
        </p:grpSpPr>
        <p:sp>
          <p:nvSpPr>
            <p:cNvPr id="21" name="object 21"/>
            <p:cNvSpPr/>
            <p:nvPr/>
          </p:nvSpPr>
          <p:spPr>
            <a:xfrm>
              <a:off x="907414" y="793750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6337"/>
              <a:ext cx="995222" cy="979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615628" y="1809064"/>
            <a:ext cx="1954504" cy="79801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35528" y="2033650"/>
            <a:ext cx="8375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添加标</a:t>
            </a:r>
            <a:r>
              <a:rPr sz="16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5615" y="3403028"/>
            <a:ext cx="1954504" cy="79801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43085" y="3655224"/>
            <a:ext cx="8375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添加标</a:t>
            </a:r>
            <a:r>
              <a:rPr sz="16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5615" y="5065598"/>
            <a:ext cx="1954504" cy="79801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043085" y="5284304"/>
            <a:ext cx="8375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添加标</a:t>
            </a:r>
            <a:r>
              <a:rPr sz="1600" b="1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24090" y="2134716"/>
            <a:ext cx="2076450" cy="3340735"/>
            <a:chOff x="724090" y="2134716"/>
            <a:chExt cx="2076450" cy="3340735"/>
          </a:xfrm>
        </p:grpSpPr>
        <p:sp>
          <p:nvSpPr>
            <p:cNvPr id="10" name="object 10"/>
            <p:cNvSpPr/>
            <p:nvPr/>
          </p:nvSpPr>
          <p:spPr>
            <a:xfrm>
              <a:off x="1582966" y="2134717"/>
              <a:ext cx="1217295" cy="3340735"/>
            </a:xfrm>
            <a:custGeom>
              <a:avLst/>
              <a:gdLst/>
              <a:ahLst/>
              <a:cxnLst/>
              <a:rect l="l" t="t" r="r" b="b"/>
              <a:pathLst>
                <a:path w="1217295" h="3340735">
                  <a:moveTo>
                    <a:pt x="1217129" y="1666494"/>
                  </a:moveTo>
                  <a:lnTo>
                    <a:pt x="1216355" y="1662684"/>
                  </a:lnTo>
                  <a:lnTo>
                    <a:pt x="1214132" y="1651673"/>
                  </a:lnTo>
                  <a:lnTo>
                    <a:pt x="1205966" y="1639557"/>
                  </a:lnTo>
                  <a:lnTo>
                    <a:pt x="1193850" y="1631391"/>
                  </a:lnTo>
                  <a:lnTo>
                    <a:pt x="1179029" y="1628394"/>
                  </a:lnTo>
                  <a:lnTo>
                    <a:pt x="1164196" y="1631391"/>
                  </a:lnTo>
                  <a:lnTo>
                    <a:pt x="1152080" y="1639557"/>
                  </a:lnTo>
                  <a:lnTo>
                    <a:pt x="1143914" y="1651673"/>
                  </a:lnTo>
                  <a:lnTo>
                    <a:pt x="1141691" y="1662684"/>
                  </a:lnTo>
                  <a:lnTo>
                    <a:pt x="75425" y="1662684"/>
                  </a:lnTo>
                  <a:lnTo>
                    <a:pt x="75374" y="1658594"/>
                  </a:lnTo>
                  <a:lnTo>
                    <a:pt x="73939" y="1655330"/>
                  </a:lnTo>
                  <a:lnTo>
                    <a:pt x="75311" y="1652143"/>
                  </a:lnTo>
                  <a:lnTo>
                    <a:pt x="75450" y="1646097"/>
                  </a:lnTo>
                  <a:lnTo>
                    <a:pt x="75666" y="1637538"/>
                  </a:lnTo>
                  <a:lnTo>
                    <a:pt x="70523" y="1623872"/>
                  </a:lnTo>
                  <a:lnTo>
                    <a:pt x="62826" y="1615668"/>
                  </a:lnTo>
                  <a:lnTo>
                    <a:pt x="1160513" y="70218"/>
                  </a:lnTo>
                  <a:lnTo>
                    <a:pt x="1170787" y="74777"/>
                  </a:lnTo>
                  <a:lnTo>
                    <a:pt x="1185392" y="75133"/>
                  </a:lnTo>
                  <a:lnTo>
                    <a:pt x="1199057" y="69989"/>
                  </a:lnTo>
                  <a:lnTo>
                    <a:pt x="1210094" y="59626"/>
                  </a:lnTo>
                  <a:lnTo>
                    <a:pt x="1216228" y="45808"/>
                  </a:lnTo>
                  <a:lnTo>
                    <a:pt x="1216482" y="35356"/>
                  </a:lnTo>
                  <a:lnTo>
                    <a:pt x="1216583" y="31203"/>
                  </a:lnTo>
                  <a:lnTo>
                    <a:pt x="1211440" y="17538"/>
                  </a:lnTo>
                  <a:lnTo>
                    <a:pt x="1201089" y="6502"/>
                  </a:lnTo>
                  <a:lnTo>
                    <a:pt x="1187259" y="355"/>
                  </a:lnTo>
                  <a:lnTo>
                    <a:pt x="1172667" y="0"/>
                  </a:lnTo>
                  <a:lnTo>
                    <a:pt x="1158989" y="5156"/>
                  </a:lnTo>
                  <a:lnTo>
                    <a:pt x="1147965" y="15506"/>
                  </a:lnTo>
                  <a:lnTo>
                    <a:pt x="1141818" y="29337"/>
                  </a:lnTo>
                  <a:lnTo>
                    <a:pt x="1141463" y="43929"/>
                  </a:lnTo>
                  <a:lnTo>
                    <a:pt x="1146606" y="57607"/>
                  </a:lnTo>
                  <a:lnTo>
                    <a:pt x="1154303" y="65798"/>
                  </a:lnTo>
                  <a:lnTo>
                    <a:pt x="56616" y="1611261"/>
                  </a:lnTo>
                  <a:lnTo>
                    <a:pt x="46342" y="1606689"/>
                  </a:lnTo>
                  <a:lnTo>
                    <a:pt x="31737" y="1606334"/>
                  </a:lnTo>
                  <a:lnTo>
                    <a:pt x="18072" y="1611477"/>
                  </a:lnTo>
                  <a:lnTo>
                    <a:pt x="7048" y="1621828"/>
                  </a:lnTo>
                  <a:lnTo>
                    <a:pt x="889" y="1635658"/>
                  </a:lnTo>
                  <a:lnTo>
                    <a:pt x="533" y="1650263"/>
                  </a:lnTo>
                  <a:lnTo>
                    <a:pt x="2298" y="1655025"/>
                  </a:lnTo>
                  <a:lnTo>
                    <a:pt x="2159" y="1655737"/>
                  </a:lnTo>
                  <a:lnTo>
                    <a:pt x="596" y="1659813"/>
                  </a:lnTo>
                  <a:lnTo>
                    <a:pt x="647" y="1663268"/>
                  </a:lnTo>
                  <a:lnTo>
                    <a:pt x="0" y="1666494"/>
                  </a:lnTo>
                  <a:lnTo>
                    <a:pt x="749" y="1670278"/>
                  </a:lnTo>
                  <a:lnTo>
                    <a:pt x="825" y="1674418"/>
                  </a:lnTo>
                  <a:lnTo>
                    <a:pt x="2247" y="1677708"/>
                  </a:lnTo>
                  <a:lnTo>
                    <a:pt x="2984" y="1681327"/>
                  </a:lnTo>
                  <a:lnTo>
                    <a:pt x="5359" y="1684870"/>
                  </a:lnTo>
                  <a:lnTo>
                    <a:pt x="6858" y="1688287"/>
                  </a:lnTo>
                  <a:lnTo>
                    <a:pt x="9156" y="1690509"/>
                  </a:lnTo>
                  <a:lnTo>
                    <a:pt x="11150" y="1693443"/>
                  </a:lnTo>
                  <a:lnTo>
                    <a:pt x="14820" y="1695919"/>
                  </a:lnTo>
                  <a:lnTo>
                    <a:pt x="17780" y="1698752"/>
                  </a:lnTo>
                  <a:lnTo>
                    <a:pt x="20688" y="1699882"/>
                  </a:lnTo>
                  <a:lnTo>
                    <a:pt x="23266" y="1701609"/>
                  </a:lnTo>
                  <a:lnTo>
                    <a:pt x="27266" y="1702422"/>
                  </a:lnTo>
                  <a:lnTo>
                    <a:pt x="31407" y="1704009"/>
                  </a:lnTo>
                  <a:lnTo>
                    <a:pt x="34912" y="1703959"/>
                  </a:lnTo>
                  <a:lnTo>
                    <a:pt x="38100" y="1704594"/>
                  </a:lnTo>
                  <a:lnTo>
                    <a:pt x="41808" y="1703857"/>
                  </a:lnTo>
                  <a:lnTo>
                    <a:pt x="46012" y="1703781"/>
                  </a:lnTo>
                  <a:lnTo>
                    <a:pt x="49364" y="1702333"/>
                  </a:lnTo>
                  <a:lnTo>
                    <a:pt x="52920" y="1701609"/>
                  </a:lnTo>
                  <a:lnTo>
                    <a:pt x="56311" y="1699323"/>
                  </a:lnTo>
                  <a:lnTo>
                    <a:pt x="1154557" y="3274517"/>
                  </a:lnTo>
                  <a:lnTo>
                    <a:pt x="1146784" y="3282632"/>
                  </a:lnTo>
                  <a:lnTo>
                    <a:pt x="1141514" y="3296259"/>
                  </a:lnTo>
                  <a:lnTo>
                    <a:pt x="1141742" y="3310864"/>
                  </a:lnTo>
                  <a:lnTo>
                    <a:pt x="1147775" y="3324745"/>
                  </a:lnTo>
                  <a:lnTo>
                    <a:pt x="1158709" y="3335197"/>
                  </a:lnTo>
                  <a:lnTo>
                    <a:pt x="1172337" y="3340468"/>
                  </a:lnTo>
                  <a:lnTo>
                    <a:pt x="1186942" y="3340239"/>
                  </a:lnTo>
                  <a:lnTo>
                    <a:pt x="1200823" y="3334207"/>
                  </a:lnTo>
                  <a:lnTo>
                    <a:pt x="1211275" y="3323272"/>
                  </a:lnTo>
                  <a:lnTo>
                    <a:pt x="1216533" y="3309645"/>
                  </a:lnTo>
                  <a:lnTo>
                    <a:pt x="1216469" y="3305124"/>
                  </a:lnTo>
                  <a:lnTo>
                    <a:pt x="1216304" y="3295040"/>
                  </a:lnTo>
                  <a:lnTo>
                    <a:pt x="1210284" y="3281159"/>
                  </a:lnTo>
                  <a:lnTo>
                    <a:pt x="1199349" y="3270707"/>
                  </a:lnTo>
                  <a:lnTo>
                    <a:pt x="1185722" y="3265449"/>
                  </a:lnTo>
                  <a:lnTo>
                    <a:pt x="1171117" y="3265678"/>
                  </a:lnTo>
                  <a:lnTo>
                    <a:pt x="1160805" y="3270161"/>
                  </a:lnTo>
                  <a:lnTo>
                    <a:pt x="62649" y="1695056"/>
                  </a:lnTo>
                  <a:lnTo>
                    <a:pt x="65036" y="1693443"/>
                  </a:lnTo>
                  <a:lnTo>
                    <a:pt x="67475" y="1689823"/>
                  </a:lnTo>
                  <a:lnTo>
                    <a:pt x="70345" y="1686826"/>
                  </a:lnTo>
                  <a:lnTo>
                    <a:pt x="71475" y="1683893"/>
                  </a:lnTo>
                  <a:lnTo>
                    <a:pt x="73202" y="1681327"/>
                  </a:lnTo>
                  <a:lnTo>
                    <a:pt x="74002" y="1677339"/>
                  </a:lnTo>
                  <a:lnTo>
                    <a:pt x="75603" y="1673199"/>
                  </a:lnTo>
                  <a:lnTo>
                    <a:pt x="75552" y="1670304"/>
                  </a:lnTo>
                  <a:lnTo>
                    <a:pt x="1141691" y="1670304"/>
                  </a:lnTo>
                  <a:lnTo>
                    <a:pt x="1143914" y="1681327"/>
                  </a:lnTo>
                  <a:lnTo>
                    <a:pt x="1152080" y="1693443"/>
                  </a:lnTo>
                  <a:lnTo>
                    <a:pt x="1164196" y="1701609"/>
                  </a:lnTo>
                  <a:lnTo>
                    <a:pt x="1179029" y="1704594"/>
                  </a:lnTo>
                  <a:lnTo>
                    <a:pt x="1193850" y="1701609"/>
                  </a:lnTo>
                  <a:lnTo>
                    <a:pt x="1205966" y="1693443"/>
                  </a:lnTo>
                  <a:lnTo>
                    <a:pt x="1214132" y="1681327"/>
                  </a:lnTo>
                  <a:lnTo>
                    <a:pt x="1216355" y="1670304"/>
                  </a:lnTo>
                  <a:lnTo>
                    <a:pt x="1217129" y="1666494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090" y="3039618"/>
              <a:ext cx="1578140" cy="157707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89862" y="3487864"/>
            <a:ext cx="500380" cy="59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00"/>
              </a:spcBef>
            </a:pPr>
            <a:r>
              <a:rPr sz="1850" b="1" spc="1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添加 标题</a:t>
            </a:r>
            <a:endParaRPr sz="18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71975" y="1593405"/>
            <a:ext cx="5350510" cy="4431665"/>
            <a:chOff x="4171975" y="1593405"/>
            <a:chExt cx="5350510" cy="4431665"/>
          </a:xfrm>
        </p:grpSpPr>
        <p:sp>
          <p:nvSpPr>
            <p:cNvPr id="14" name="object 14"/>
            <p:cNvSpPr/>
            <p:nvPr/>
          </p:nvSpPr>
          <p:spPr>
            <a:xfrm>
              <a:off x="8619744" y="2736011"/>
              <a:ext cx="899160" cy="970915"/>
            </a:xfrm>
            <a:custGeom>
              <a:avLst/>
              <a:gdLst/>
              <a:ahLst/>
              <a:cxnLst/>
              <a:rect l="l" t="t" r="r" b="b"/>
              <a:pathLst>
                <a:path w="899159" h="970914">
                  <a:moveTo>
                    <a:pt x="225551" y="970356"/>
                  </a:moveTo>
                  <a:lnTo>
                    <a:pt x="0" y="770712"/>
                  </a:lnTo>
                  <a:lnTo>
                    <a:pt x="225551" y="522300"/>
                  </a:lnTo>
                  <a:lnTo>
                    <a:pt x="225551" y="633552"/>
                  </a:lnTo>
                  <a:lnTo>
                    <a:pt x="276793" y="620861"/>
                  </a:lnTo>
                  <a:lnTo>
                    <a:pt x="326729" y="605659"/>
                  </a:lnTo>
                  <a:lnTo>
                    <a:pt x="375259" y="588033"/>
                  </a:lnTo>
                  <a:lnTo>
                    <a:pt x="422284" y="568066"/>
                  </a:lnTo>
                  <a:lnTo>
                    <a:pt x="467705" y="545845"/>
                  </a:lnTo>
                  <a:lnTo>
                    <a:pt x="511423" y="521454"/>
                  </a:lnTo>
                  <a:lnTo>
                    <a:pt x="553339" y="494979"/>
                  </a:lnTo>
                  <a:lnTo>
                    <a:pt x="593352" y="466506"/>
                  </a:lnTo>
                  <a:lnTo>
                    <a:pt x="631365" y="436120"/>
                  </a:lnTo>
                  <a:lnTo>
                    <a:pt x="667278" y="403906"/>
                  </a:lnTo>
                  <a:lnTo>
                    <a:pt x="700991" y="369949"/>
                  </a:lnTo>
                  <a:lnTo>
                    <a:pt x="732406" y="334334"/>
                  </a:lnTo>
                  <a:lnTo>
                    <a:pt x="761423" y="297148"/>
                  </a:lnTo>
                  <a:lnTo>
                    <a:pt x="787943" y="258476"/>
                  </a:lnTo>
                  <a:lnTo>
                    <a:pt x="811866" y="218402"/>
                  </a:lnTo>
                  <a:lnTo>
                    <a:pt x="833093" y="177012"/>
                  </a:lnTo>
                  <a:lnTo>
                    <a:pt x="851526" y="134391"/>
                  </a:lnTo>
                  <a:lnTo>
                    <a:pt x="867065" y="90625"/>
                  </a:lnTo>
                  <a:lnTo>
                    <a:pt x="879610" y="45800"/>
                  </a:lnTo>
                  <a:lnTo>
                    <a:pt x="889063" y="0"/>
                  </a:lnTo>
                  <a:lnTo>
                    <a:pt x="893209" y="27818"/>
                  </a:lnTo>
                  <a:lnTo>
                    <a:pt x="896188" y="55862"/>
                  </a:lnTo>
                  <a:lnTo>
                    <a:pt x="897986" y="84137"/>
                  </a:lnTo>
                  <a:lnTo>
                    <a:pt x="898588" y="112649"/>
                  </a:lnTo>
                  <a:lnTo>
                    <a:pt x="896980" y="159155"/>
                  </a:lnTo>
                  <a:lnTo>
                    <a:pt x="892218" y="204932"/>
                  </a:lnTo>
                  <a:lnTo>
                    <a:pt x="884392" y="249902"/>
                  </a:lnTo>
                  <a:lnTo>
                    <a:pt x="873596" y="293986"/>
                  </a:lnTo>
                  <a:lnTo>
                    <a:pt x="859918" y="337106"/>
                  </a:lnTo>
                  <a:lnTo>
                    <a:pt x="843453" y="379183"/>
                  </a:lnTo>
                  <a:lnTo>
                    <a:pt x="824290" y="420140"/>
                  </a:lnTo>
                  <a:lnTo>
                    <a:pt x="802522" y="459897"/>
                  </a:lnTo>
                  <a:lnTo>
                    <a:pt x="778240" y="498377"/>
                  </a:lnTo>
                  <a:lnTo>
                    <a:pt x="751535" y="535502"/>
                  </a:lnTo>
                  <a:lnTo>
                    <a:pt x="722499" y="571192"/>
                  </a:lnTo>
                  <a:lnTo>
                    <a:pt x="691224" y="605370"/>
                  </a:lnTo>
                  <a:lnTo>
                    <a:pt x="657800" y="637957"/>
                  </a:lnTo>
                  <a:lnTo>
                    <a:pt x="622320" y="668875"/>
                  </a:lnTo>
                  <a:lnTo>
                    <a:pt x="584875" y="698045"/>
                  </a:lnTo>
                  <a:lnTo>
                    <a:pt x="545556" y="725390"/>
                  </a:lnTo>
                  <a:lnTo>
                    <a:pt x="504455" y="750831"/>
                  </a:lnTo>
                  <a:lnTo>
                    <a:pt x="461664" y="774289"/>
                  </a:lnTo>
                  <a:lnTo>
                    <a:pt x="417274" y="795687"/>
                  </a:lnTo>
                  <a:lnTo>
                    <a:pt x="371376" y="814946"/>
                  </a:lnTo>
                  <a:lnTo>
                    <a:pt x="324062" y="831987"/>
                  </a:lnTo>
                  <a:lnTo>
                    <a:pt x="275423" y="846732"/>
                  </a:lnTo>
                  <a:lnTo>
                    <a:pt x="225551" y="859104"/>
                  </a:lnTo>
                  <a:lnTo>
                    <a:pt x="225551" y="970356"/>
                  </a:lnTo>
                  <a:close/>
                </a:path>
              </a:pathLst>
            </a:custGeom>
            <a:solidFill>
              <a:srgbClr val="BE1F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6696" y="1850135"/>
              <a:ext cx="905255" cy="100126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628888" y="4717948"/>
              <a:ext cx="889635" cy="1066165"/>
            </a:xfrm>
            <a:custGeom>
              <a:avLst/>
              <a:gdLst/>
              <a:ahLst/>
              <a:cxnLst/>
              <a:rect l="l" t="t" r="r" b="b"/>
              <a:pathLst>
                <a:path w="889634" h="1066164">
                  <a:moveTo>
                    <a:pt x="222503" y="1065631"/>
                  </a:moveTo>
                  <a:lnTo>
                    <a:pt x="0" y="872083"/>
                  </a:lnTo>
                  <a:lnTo>
                    <a:pt x="222503" y="622147"/>
                  </a:lnTo>
                  <a:lnTo>
                    <a:pt x="222503" y="733399"/>
                  </a:lnTo>
                  <a:lnTo>
                    <a:pt x="269450" y="720089"/>
                  </a:lnTo>
                  <a:lnTo>
                    <a:pt x="315293" y="704371"/>
                  </a:lnTo>
                  <a:lnTo>
                    <a:pt x="359957" y="686321"/>
                  </a:lnTo>
                  <a:lnTo>
                    <a:pt x="403363" y="666013"/>
                  </a:lnTo>
                  <a:lnTo>
                    <a:pt x="445436" y="643522"/>
                  </a:lnTo>
                  <a:lnTo>
                    <a:pt x="486098" y="618924"/>
                  </a:lnTo>
                  <a:lnTo>
                    <a:pt x="525273" y="592294"/>
                  </a:lnTo>
                  <a:lnTo>
                    <a:pt x="562885" y="563706"/>
                  </a:lnTo>
                  <a:lnTo>
                    <a:pt x="598855" y="533236"/>
                  </a:lnTo>
                  <a:lnTo>
                    <a:pt x="633108" y="500959"/>
                  </a:lnTo>
                  <a:lnTo>
                    <a:pt x="665567" y="466950"/>
                  </a:lnTo>
                  <a:lnTo>
                    <a:pt x="696154" y="431284"/>
                  </a:lnTo>
                  <a:lnTo>
                    <a:pt x="724794" y="394035"/>
                  </a:lnTo>
                  <a:lnTo>
                    <a:pt x="751409" y="355280"/>
                  </a:lnTo>
                  <a:lnTo>
                    <a:pt x="775923" y="315093"/>
                  </a:lnTo>
                  <a:lnTo>
                    <a:pt x="798259" y="273550"/>
                  </a:lnTo>
                  <a:lnTo>
                    <a:pt x="818339" y="230724"/>
                  </a:lnTo>
                  <a:lnTo>
                    <a:pt x="836088" y="186692"/>
                  </a:lnTo>
                  <a:lnTo>
                    <a:pt x="851428" y="141529"/>
                  </a:lnTo>
                  <a:lnTo>
                    <a:pt x="864283" y="95309"/>
                  </a:lnTo>
                  <a:lnTo>
                    <a:pt x="874576" y="48107"/>
                  </a:lnTo>
                  <a:lnTo>
                    <a:pt x="882230" y="0"/>
                  </a:lnTo>
                  <a:lnTo>
                    <a:pt x="885372" y="27610"/>
                  </a:lnTo>
                  <a:lnTo>
                    <a:pt x="887628" y="55394"/>
                  </a:lnTo>
                  <a:lnTo>
                    <a:pt x="888988" y="83363"/>
                  </a:lnTo>
                  <a:lnTo>
                    <a:pt x="889444" y="111531"/>
                  </a:lnTo>
                  <a:lnTo>
                    <a:pt x="888096" y="159932"/>
                  </a:lnTo>
                  <a:lnTo>
                    <a:pt x="884099" y="207641"/>
                  </a:lnTo>
                  <a:lnTo>
                    <a:pt x="877522" y="254591"/>
                  </a:lnTo>
                  <a:lnTo>
                    <a:pt x="868437" y="300711"/>
                  </a:lnTo>
                  <a:lnTo>
                    <a:pt x="856913" y="345934"/>
                  </a:lnTo>
                  <a:lnTo>
                    <a:pt x="843021" y="390190"/>
                  </a:lnTo>
                  <a:lnTo>
                    <a:pt x="826831" y="433410"/>
                  </a:lnTo>
                  <a:lnTo>
                    <a:pt x="808412" y="475526"/>
                  </a:lnTo>
                  <a:lnTo>
                    <a:pt x="787837" y="516470"/>
                  </a:lnTo>
                  <a:lnTo>
                    <a:pt x="765173" y="556171"/>
                  </a:lnTo>
                  <a:lnTo>
                    <a:pt x="740493" y="594562"/>
                  </a:lnTo>
                  <a:lnTo>
                    <a:pt x="713866" y="631574"/>
                  </a:lnTo>
                  <a:lnTo>
                    <a:pt x="685362" y="667137"/>
                  </a:lnTo>
                  <a:lnTo>
                    <a:pt x="655052" y="701184"/>
                  </a:lnTo>
                  <a:lnTo>
                    <a:pt x="623005" y="733645"/>
                  </a:lnTo>
                  <a:lnTo>
                    <a:pt x="589293" y="764451"/>
                  </a:lnTo>
                  <a:lnTo>
                    <a:pt x="553985" y="793534"/>
                  </a:lnTo>
                  <a:lnTo>
                    <a:pt x="517151" y="820825"/>
                  </a:lnTo>
                  <a:lnTo>
                    <a:pt x="478862" y="846255"/>
                  </a:lnTo>
                  <a:lnTo>
                    <a:pt x="439189" y="869755"/>
                  </a:lnTo>
                  <a:lnTo>
                    <a:pt x="398200" y="891257"/>
                  </a:lnTo>
                  <a:lnTo>
                    <a:pt x="355967" y="910691"/>
                  </a:lnTo>
                  <a:lnTo>
                    <a:pt x="312560" y="927990"/>
                  </a:lnTo>
                  <a:lnTo>
                    <a:pt x="268049" y="943083"/>
                  </a:lnTo>
                  <a:lnTo>
                    <a:pt x="222503" y="955903"/>
                  </a:lnTo>
                  <a:lnTo>
                    <a:pt x="222503" y="1065631"/>
                  </a:lnTo>
                  <a:close/>
                </a:path>
              </a:pathLst>
            </a:custGeom>
            <a:solidFill>
              <a:srgbClr val="BE1F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25840" y="3732275"/>
              <a:ext cx="896111" cy="110032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363712" y="2304287"/>
              <a:ext cx="1027430" cy="1546860"/>
            </a:xfrm>
            <a:custGeom>
              <a:avLst/>
              <a:gdLst/>
              <a:ahLst/>
              <a:cxnLst/>
              <a:rect l="l" t="t" r="r" b="b"/>
              <a:pathLst>
                <a:path w="1027429" h="1546860">
                  <a:moveTo>
                    <a:pt x="1022197" y="1546402"/>
                  </a:moveTo>
                  <a:lnTo>
                    <a:pt x="1017336" y="1492280"/>
                  </a:lnTo>
                  <a:lnTo>
                    <a:pt x="1010821" y="1438841"/>
                  </a:lnTo>
                  <a:lnTo>
                    <a:pt x="1002689" y="1386129"/>
                  </a:lnTo>
                  <a:lnTo>
                    <a:pt x="992973" y="1334188"/>
                  </a:lnTo>
                  <a:lnTo>
                    <a:pt x="981707" y="1283063"/>
                  </a:lnTo>
                  <a:lnTo>
                    <a:pt x="968926" y="1232798"/>
                  </a:lnTo>
                  <a:lnTo>
                    <a:pt x="954665" y="1183438"/>
                  </a:lnTo>
                  <a:lnTo>
                    <a:pt x="938957" y="1135027"/>
                  </a:lnTo>
                  <a:lnTo>
                    <a:pt x="921838" y="1087609"/>
                  </a:lnTo>
                  <a:lnTo>
                    <a:pt x="903340" y="1041229"/>
                  </a:lnTo>
                  <a:lnTo>
                    <a:pt x="883500" y="995931"/>
                  </a:lnTo>
                  <a:lnTo>
                    <a:pt x="862351" y="951760"/>
                  </a:lnTo>
                  <a:lnTo>
                    <a:pt x="839927" y="908759"/>
                  </a:lnTo>
                  <a:lnTo>
                    <a:pt x="816263" y="866974"/>
                  </a:lnTo>
                  <a:lnTo>
                    <a:pt x="791394" y="826448"/>
                  </a:lnTo>
                  <a:lnTo>
                    <a:pt x="765353" y="787227"/>
                  </a:lnTo>
                  <a:lnTo>
                    <a:pt x="738175" y="749354"/>
                  </a:lnTo>
                  <a:lnTo>
                    <a:pt x="709895" y="712874"/>
                  </a:lnTo>
                  <a:lnTo>
                    <a:pt x="680546" y="677830"/>
                  </a:lnTo>
                  <a:lnTo>
                    <a:pt x="650164" y="644269"/>
                  </a:lnTo>
                  <a:lnTo>
                    <a:pt x="618782" y="612234"/>
                  </a:lnTo>
                  <a:lnTo>
                    <a:pt x="586435" y="581768"/>
                  </a:lnTo>
                  <a:lnTo>
                    <a:pt x="553157" y="552918"/>
                  </a:lnTo>
                  <a:lnTo>
                    <a:pt x="518983" y="525727"/>
                  </a:lnTo>
                  <a:lnTo>
                    <a:pt x="483947" y="500239"/>
                  </a:lnTo>
                  <a:lnTo>
                    <a:pt x="448084" y="476499"/>
                  </a:lnTo>
                  <a:lnTo>
                    <a:pt x="411427" y="454552"/>
                  </a:lnTo>
                  <a:lnTo>
                    <a:pt x="374011" y="434441"/>
                  </a:lnTo>
                  <a:lnTo>
                    <a:pt x="335871" y="416211"/>
                  </a:lnTo>
                  <a:lnTo>
                    <a:pt x="297041" y="399906"/>
                  </a:lnTo>
                  <a:lnTo>
                    <a:pt x="257556" y="385572"/>
                  </a:lnTo>
                  <a:lnTo>
                    <a:pt x="257556" y="513588"/>
                  </a:lnTo>
                  <a:lnTo>
                    <a:pt x="0" y="214884"/>
                  </a:lnTo>
                  <a:lnTo>
                    <a:pt x="257556" y="0"/>
                  </a:lnTo>
                  <a:lnTo>
                    <a:pt x="257556" y="128016"/>
                  </a:lnTo>
                  <a:lnTo>
                    <a:pt x="296264" y="142042"/>
                  </a:lnTo>
                  <a:lnTo>
                    <a:pt x="334344" y="157963"/>
                  </a:lnTo>
                  <a:lnTo>
                    <a:pt x="371763" y="175737"/>
                  </a:lnTo>
                  <a:lnTo>
                    <a:pt x="408488" y="195322"/>
                  </a:lnTo>
                  <a:lnTo>
                    <a:pt x="444487" y="216676"/>
                  </a:lnTo>
                  <a:lnTo>
                    <a:pt x="479728" y="239757"/>
                  </a:lnTo>
                  <a:lnTo>
                    <a:pt x="514178" y="264525"/>
                  </a:lnTo>
                  <a:lnTo>
                    <a:pt x="547805" y="290935"/>
                  </a:lnTo>
                  <a:lnTo>
                    <a:pt x="580576" y="318948"/>
                  </a:lnTo>
                  <a:lnTo>
                    <a:pt x="612460" y="348521"/>
                  </a:lnTo>
                  <a:lnTo>
                    <a:pt x="643422" y="379612"/>
                  </a:lnTo>
                  <a:lnTo>
                    <a:pt x="673432" y="412179"/>
                  </a:lnTo>
                  <a:lnTo>
                    <a:pt x="702457" y="446181"/>
                  </a:lnTo>
                  <a:lnTo>
                    <a:pt x="730463" y="481576"/>
                  </a:lnTo>
                  <a:lnTo>
                    <a:pt x="757420" y="518321"/>
                  </a:lnTo>
                  <a:lnTo>
                    <a:pt x="783294" y="556376"/>
                  </a:lnTo>
                  <a:lnTo>
                    <a:pt x="808053" y="595698"/>
                  </a:lnTo>
                  <a:lnTo>
                    <a:pt x="831664" y="636245"/>
                  </a:lnTo>
                  <a:lnTo>
                    <a:pt x="854096" y="677976"/>
                  </a:lnTo>
                  <a:lnTo>
                    <a:pt x="875316" y="720848"/>
                  </a:lnTo>
                  <a:lnTo>
                    <a:pt x="895291" y="764820"/>
                  </a:lnTo>
                  <a:lnTo>
                    <a:pt x="913988" y="809850"/>
                  </a:lnTo>
                  <a:lnTo>
                    <a:pt x="931376" y="855897"/>
                  </a:lnTo>
                  <a:lnTo>
                    <a:pt x="947423" y="902917"/>
                  </a:lnTo>
                  <a:lnTo>
                    <a:pt x="962095" y="950871"/>
                  </a:lnTo>
                  <a:lnTo>
                    <a:pt x="975360" y="999715"/>
                  </a:lnTo>
                  <a:lnTo>
                    <a:pt x="987186" y="1049407"/>
                  </a:lnTo>
                  <a:lnTo>
                    <a:pt x="997540" y="1099907"/>
                  </a:lnTo>
                  <a:lnTo>
                    <a:pt x="1006390" y="1151172"/>
                  </a:lnTo>
                  <a:lnTo>
                    <a:pt x="1013704" y="1203160"/>
                  </a:lnTo>
                  <a:lnTo>
                    <a:pt x="1019449" y="1255830"/>
                  </a:lnTo>
                  <a:lnTo>
                    <a:pt x="1023593" y="1309140"/>
                  </a:lnTo>
                  <a:lnTo>
                    <a:pt x="1026103" y="1363047"/>
                  </a:lnTo>
                  <a:lnTo>
                    <a:pt x="1026947" y="1417510"/>
                  </a:lnTo>
                  <a:lnTo>
                    <a:pt x="1026649" y="1449940"/>
                  </a:lnTo>
                  <a:lnTo>
                    <a:pt x="1025758" y="1482213"/>
                  </a:lnTo>
                  <a:lnTo>
                    <a:pt x="1024273" y="1514358"/>
                  </a:lnTo>
                  <a:lnTo>
                    <a:pt x="1022197" y="15464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60664" y="3718560"/>
              <a:ext cx="1033272" cy="159562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175760" y="3217163"/>
              <a:ext cx="4066540" cy="1167765"/>
            </a:xfrm>
            <a:custGeom>
              <a:avLst/>
              <a:gdLst/>
              <a:ahLst/>
              <a:cxnLst/>
              <a:rect l="l" t="t" r="r" b="b"/>
              <a:pathLst>
                <a:path w="4066540" h="1167764">
                  <a:moveTo>
                    <a:pt x="3948684" y="1167384"/>
                  </a:moveTo>
                  <a:lnTo>
                    <a:pt x="117348" y="1167384"/>
                  </a:lnTo>
                  <a:lnTo>
                    <a:pt x="71557" y="1158507"/>
                  </a:lnTo>
                  <a:lnTo>
                    <a:pt x="34275" y="1133689"/>
                  </a:lnTo>
                  <a:lnTo>
                    <a:pt x="9193" y="1096762"/>
                  </a:lnTo>
                  <a:lnTo>
                    <a:pt x="0" y="1051560"/>
                  </a:lnTo>
                  <a:lnTo>
                    <a:pt x="0" y="117348"/>
                  </a:lnTo>
                  <a:lnTo>
                    <a:pt x="9193" y="71671"/>
                  </a:lnTo>
                  <a:lnTo>
                    <a:pt x="34275" y="34428"/>
                  </a:lnTo>
                  <a:lnTo>
                    <a:pt x="71557" y="9307"/>
                  </a:lnTo>
                  <a:lnTo>
                    <a:pt x="117348" y="0"/>
                  </a:lnTo>
                  <a:lnTo>
                    <a:pt x="3948684" y="0"/>
                  </a:lnTo>
                  <a:lnTo>
                    <a:pt x="3994224" y="9307"/>
                  </a:lnTo>
                  <a:lnTo>
                    <a:pt x="4031422" y="34428"/>
                  </a:lnTo>
                  <a:lnTo>
                    <a:pt x="4056588" y="71671"/>
                  </a:lnTo>
                  <a:lnTo>
                    <a:pt x="4066032" y="117348"/>
                  </a:lnTo>
                  <a:lnTo>
                    <a:pt x="4066032" y="1051560"/>
                  </a:lnTo>
                  <a:lnTo>
                    <a:pt x="4056588" y="1096762"/>
                  </a:lnTo>
                  <a:lnTo>
                    <a:pt x="4031422" y="1133689"/>
                  </a:lnTo>
                  <a:lnTo>
                    <a:pt x="3994224" y="1158507"/>
                  </a:lnTo>
                  <a:lnTo>
                    <a:pt x="3948684" y="116738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171975" y="3213582"/>
              <a:ext cx="4073525" cy="1174750"/>
            </a:xfrm>
            <a:custGeom>
              <a:avLst/>
              <a:gdLst/>
              <a:ahLst/>
              <a:cxnLst/>
              <a:rect l="l" t="t" r="r" b="b"/>
              <a:pathLst>
                <a:path w="4073525" h="1174750">
                  <a:moveTo>
                    <a:pt x="3971112" y="1269"/>
                  </a:moveTo>
                  <a:lnTo>
                    <a:pt x="102235" y="1269"/>
                  </a:lnTo>
                  <a:lnTo>
                    <a:pt x="108267" y="0"/>
                  </a:lnTo>
                  <a:lnTo>
                    <a:pt x="3965079" y="0"/>
                  </a:lnTo>
                  <a:lnTo>
                    <a:pt x="3971112" y="1269"/>
                  </a:lnTo>
                  <a:close/>
                </a:path>
                <a:path w="4073525" h="1174750">
                  <a:moveTo>
                    <a:pt x="3970921" y="1173479"/>
                  </a:moveTo>
                  <a:lnTo>
                    <a:pt x="102235" y="1173479"/>
                  </a:lnTo>
                  <a:lnTo>
                    <a:pt x="96113" y="1172210"/>
                  </a:lnTo>
                  <a:lnTo>
                    <a:pt x="84569" y="1169670"/>
                  </a:lnTo>
                  <a:lnTo>
                    <a:pt x="78968" y="1167129"/>
                  </a:lnTo>
                  <a:lnTo>
                    <a:pt x="73494" y="1164589"/>
                  </a:lnTo>
                  <a:lnTo>
                    <a:pt x="68160" y="1163320"/>
                  </a:lnTo>
                  <a:lnTo>
                    <a:pt x="62966" y="1159510"/>
                  </a:lnTo>
                  <a:lnTo>
                    <a:pt x="57924" y="1156970"/>
                  </a:lnTo>
                  <a:lnTo>
                    <a:pt x="53047" y="1154429"/>
                  </a:lnTo>
                  <a:lnTo>
                    <a:pt x="27457" y="1130300"/>
                  </a:lnTo>
                  <a:lnTo>
                    <a:pt x="23888" y="1126489"/>
                  </a:lnTo>
                  <a:lnTo>
                    <a:pt x="5397" y="1089660"/>
                  </a:lnTo>
                  <a:lnTo>
                    <a:pt x="3771" y="1084579"/>
                  </a:lnTo>
                  <a:lnTo>
                    <a:pt x="0" y="1054100"/>
                  </a:lnTo>
                  <a:lnTo>
                    <a:pt x="0" y="119379"/>
                  </a:lnTo>
                  <a:lnTo>
                    <a:pt x="3822" y="90170"/>
                  </a:lnTo>
                  <a:lnTo>
                    <a:pt x="5448" y="83820"/>
                  </a:lnTo>
                  <a:lnTo>
                    <a:pt x="7340" y="78739"/>
                  </a:lnTo>
                  <a:lnTo>
                    <a:pt x="9512" y="72389"/>
                  </a:lnTo>
                  <a:lnTo>
                    <a:pt x="11925" y="67310"/>
                  </a:lnTo>
                  <a:lnTo>
                    <a:pt x="14592" y="62229"/>
                  </a:lnTo>
                  <a:lnTo>
                    <a:pt x="17500" y="57150"/>
                  </a:lnTo>
                  <a:lnTo>
                    <a:pt x="20637" y="52070"/>
                  </a:lnTo>
                  <a:lnTo>
                    <a:pt x="23990" y="48260"/>
                  </a:lnTo>
                  <a:lnTo>
                    <a:pt x="27571" y="43179"/>
                  </a:lnTo>
                  <a:lnTo>
                    <a:pt x="31368" y="39370"/>
                  </a:lnTo>
                  <a:lnTo>
                    <a:pt x="35356" y="34289"/>
                  </a:lnTo>
                  <a:lnTo>
                    <a:pt x="39535" y="30480"/>
                  </a:lnTo>
                  <a:lnTo>
                    <a:pt x="43916" y="26669"/>
                  </a:lnTo>
                  <a:lnTo>
                    <a:pt x="48463" y="22860"/>
                  </a:lnTo>
                  <a:lnTo>
                    <a:pt x="53200" y="20319"/>
                  </a:lnTo>
                  <a:lnTo>
                    <a:pt x="57924" y="16510"/>
                  </a:lnTo>
                  <a:lnTo>
                    <a:pt x="73494" y="8889"/>
                  </a:lnTo>
                  <a:lnTo>
                    <a:pt x="79146" y="6350"/>
                  </a:lnTo>
                  <a:lnTo>
                    <a:pt x="84747" y="5080"/>
                  </a:lnTo>
                  <a:lnTo>
                    <a:pt x="90462" y="2539"/>
                  </a:lnTo>
                  <a:lnTo>
                    <a:pt x="96304" y="1269"/>
                  </a:lnTo>
                  <a:lnTo>
                    <a:pt x="3977043" y="1269"/>
                  </a:lnTo>
                  <a:lnTo>
                    <a:pt x="3982872" y="2539"/>
                  </a:lnTo>
                  <a:lnTo>
                    <a:pt x="3988587" y="5080"/>
                  </a:lnTo>
                  <a:lnTo>
                    <a:pt x="3994188" y="6350"/>
                  </a:lnTo>
                  <a:lnTo>
                    <a:pt x="120573" y="6350"/>
                  </a:lnTo>
                  <a:lnTo>
                    <a:pt x="114579" y="7619"/>
                  </a:lnTo>
                  <a:lnTo>
                    <a:pt x="109029" y="7619"/>
                  </a:lnTo>
                  <a:lnTo>
                    <a:pt x="103200" y="8889"/>
                  </a:lnTo>
                  <a:lnTo>
                    <a:pt x="97828" y="8889"/>
                  </a:lnTo>
                  <a:lnTo>
                    <a:pt x="92176" y="10160"/>
                  </a:lnTo>
                  <a:lnTo>
                    <a:pt x="92367" y="10160"/>
                  </a:lnTo>
                  <a:lnTo>
                    <a:pt x="89598" y="11430"/>
                  </a:lnTo>
                  <a:lnTo>
                    <a:pt x="87007" y="11430"/>
                  </a:lnTo>
                  <a:lnTo>
                    <a:pt x="81584" y="13969"/>
                  </a:lnTo>
                  <a:lnTo>
                    <a:pt x="81762" y="13969"/>
                  </a:lnTo>
                  <a:lnTo>
                    <a:pt x="79114" y="15239"/>
                  </a:lnTo>
                  <a:lnTo>
                    <a:pt x="76644" y="15239"/>
                  </a:lnTo>
                  <a:lnTo>
                    <a:pt x="71475" y="17780"/>
                  </a:lnTo>
                  <a:lnTo>
                    <a:pt x="71640" y="17780"/>
                  </a:lnTo>
                  <a:lnTo>
                    <a:pt x="66611" y="20319"/>
                  </a:lnTo>
                  <a:lnTo>
                    <a:pt x="66763" y="20319"/>
                  </a:lnTo>
                  <a:lnTo>
                    <a:pt x="61887" y="22860"/>
                  </a:lnTo>
                  <a:lnTo>
                    <a:pt x="62039" y="22860"/>
                  </a:lnTo>
                  <a:lnTo>
                    <a:pt x="57302" y="26669"/>
                  </a:lnTo>
                  <a:lnTo>
                    <a:pt x="57454" y="26669"/>
                  </a:lnTo>
                  <a:lnTo>
                    <a:pt x="52882" y="29210"/>
                  </a:lnTo>
                  <a:lnTo>
                    <a:pt x="53035" y="29210"/>
                  </a:lnTo>
                  <a:lnTo>
                    <a:pt x="48628" y="33019"/>
                  </a:lnTo>
                  <a:lnTo>
                    <a:pt x="48767" y="33019"/>
                  </a:lnTo>
                  <a:lnTo>
                    <a:pt x="44526" y="36830"/>
                  </a:lnTo>
                  <a:lnTo>
                    <a:pt x="44665" y="36830"/>
                  </a:lnTo>
                  <a:lnTo>
                    <a:pt x="41965" y="39370"/>
                  </a:lnTo>
                  <a:lnTo>
                    <a:pt x="40741" y="39370"/>
                  </a:lnTo>
                  <a:lnTo>
                    <a:pt x="36880" y="44450"/>
                  </a:lnTo>
                  <a:lnTo>
                    <a:pt x="33337" y="48260"/>
                  </a:lnTo>
                  <a:lnTo>
                    <a:pt x="29984" y="52070"/>
                  </a:lnTo>
                  <a:lnTo>
                    <a:pt x="26847" y="57150"/>
                  </a:lnTo>
                  <a:lnTo>
                    <a:pt x="23914" y="60960"/>
                  </a:lnTo>
                  <a:lnTo>
                    <a:pt x="21196" y="66039"/>
                  </a:lnTo>
                  <a:lnTo>
                    <a:pt x="18707" y="71120"/>
                  </a:lnTo>
                  <a:lnTo>
                    <a:pt x="16446" y="76200"/>
                  </a:lnTo>
                  <a:lnTo>
                    <a:pt x="14439" y="81279"/>
                  </a:lnTo>
                  <a:lnTo>
                    <a:pt x="12661" y="86360"/>
                  </a:lnTo>
                  <a:lnTo>
                    <a:pt x="11150" y="91439"/>
                  </a:lnTo>
                  <a:lnTo>
                    <a:pt x="10154" y="96520"/>
                  </a:lnTo>
                  <a:lnTo>
                    <a:pt x="9931" y="96520"/>
                  </a:lnTo>
                  <a:lnTo>
                    <a:pt x="8902" y="102870"/>
                  </a:lnTo>
                  <a:lnTo>
                    <a:pt x="8191" y="107950"/>
                  </a:lnTo>
                  <a:lnTo>
                    <a:pt x="7759" y="114300"/>
                  </a:lnTo>
                  <a:lnTo>
                    <a:pt x="7619" y="119379"/>
                  </a:lnTo>
                  <a:lnTo>
                    <a:pt x="7619" y="1054100"/>
                  </a:lnTo>
                  <a:lnTo>
                    <a:pt x="7772" y="1060450"/>
                  </a:lnTo>
                  <a:lnTo>
                    <a:pt x="8216" y="1065529"/>
                  </a:lnTo>
                  <a:lnTo>
                    <a:pt x="8940" y="1071879"/>
                  </a:lnTo>
                  <a:lnTo>
                    <a:pt x="9108" y="1071879"/>
                  </a:lnTo>
                  <a:lnTo>
                    <a:pt x="9931" y="1076960"/>
                  </a:lnTo>
                  <a:lnTo>
                    <a:pt x="11201" y="1082039"/>
                  </a:lnTo>
                  <a:lnTo>
                    <a:pt x="12725" y="1088389"/>
                  </a:lnTo>
                  <a:lnTo>
                    <a:pt x="13030" y="1088389"/>
                  </a:lnTo>
                  <a:lnTo>
                    <a:pt x="14503" y="1093470"/>
                  </a:lnTo>
                  <a:lnTo>
                    <a:pt x="16522" y="1098550"/>
                  </a:lnTo>
                  <a:lnTo>
                    <a:pt x="18783" y="1103629"/>
                  </a:lnTo>
                  <a:lnTo>
                    <a:pt x="19351" y="1103629"/>
                  </a:lnTo>
                  <a:lnTo>
                    <a:pt x="21285" y="1107439"/>
                  </a:lnTo>
                  <a:lnTo>
                    <a:pt x="24002" y="1112520"/>
                  </a:lnTo>
                  <a:lnTo>
                    <a:pt x="26949" y="1117600"/>
                  </a:lnTo>
                  <a:lnTo>
                    <a:pt x="30099" y="1121410"/>
                  </a:lnTo>
                  <a:lnTo>
                    <a:pt x="33451" y="1126489"/>
                  </a:lnTo>
                  <a:lnTo>
                    <a:pt x="36995" y="1130300"/>
                  </a:lnTo>
                  <a:lnTo>
                    <a:pt x="40741" y="1134110"/>
                  </a:lnTo>
                  <a:lnTo>
                    <a:pt x="44665" y="1137920"/>
                  </a:lnTo>
                  <a:lnTo>
                    <a:pt x="44526" y="1137920"/>
                  </a:lnTo>
                  <a:lnTo>
                    <a:pt x="48767" y="1141729"/>
                  </a:lnTo>
                  <a:lnTo>
                    <a:pt x="48628" y="1141729"/>
                  </a:lnTo>
                  <a:lnTo>
                    <a:pt x="53035" y="1144270"/>
                  </a:lnTo>
                  <a:lnTo>
                    <a:pt x="52882" y="1144270"/>
                  </a:lnTo>
                  <a:lnTo>
                    <a:pt x="57454" y="1148079"/>
                  </a:lnTo>
                  <a:lnTo>
                    <a:pt x="57302" y="1148079"/>
                  </a:lnTo>
                  <a:lnTo>
                    <a:pt x="62039" y="1150620"/>
                  </a:lnTo>
                  <a:lnTo>
                    <a:pt x="61887" y="1150620"/>
                  </a:lnTo>
                  <a:lnTo>
                    <a:pt x="66763" y="1153160"/>
                  </a:lnTo>
                  <a:lnTo>
                    <a:pt x="66611" y="1153160"/>
                  </a:lnTo>
                  <a:lnTo>
                    <a:pt x="71640" y="1155700"/>
                  </a:lnTo>
                  <a:lnTo>
                    <a:pt x="71475" y="1155700"/>
                  </a:lnTo>
                  <a:lnTo>
                    <a:pt x="76644" y="1158239"/>
                  </a:lnTo>
                  <a:lnTo>
                    <a:pt x="76466" y="1158239"/>
                  </a:lnTo>
                  <a:lnTo>
                    <a:pt x="81762" y="1160779"/>
                  </a:lnTo>
                  <a:lnTo>
                    <a:pt x="84296" y="1160779"/>
                  </a:lnTo>
                  <a:lnTo>
                    <a:pt x="87007" y="1162050"/>
                  </a:lnTo>
                  <a:lnTo>
                    <a:pt x="86829" y="1162050"/>
                  </a:lnTo>
                  <a:lnTo>
                    <a:pt x="92367" y="1163320"/>
                  </a:lnTo>
                  <a:lnTo>
                    <a:pt x="92176" y="1163320"/>
                  </a:lnTo>
                  <a:lnTo>
                    <a:pt x="97828" y="1164589"/>
                  </a:lnTo>
                  <a:lnTo>
                    <a:pt x="97637" y="1164589"/>
                  </a:lnTo>
                  <a:lnTo>
                    <a:pt x="103390" y="1165860"/>
                  </a:lnTo>
                  <a:lnTo>
                    <a:pt x="108838" y="1165860"/>
                  </a:lnTo>
                  <a:lnTo>
                    <a:pt x="114769" y="1167129"/>
                  </a:lnTo>
                  <a:lnTo>
                    <a:pt x="3994010" y="1167129"/>
                  </a:lnTo>
                  <a:lnTo>
                    <a:pt x="3988409" y="1169670"/>
                  </a:lnTo>
                  <a:lnTo>
                    <a:pt x="3970921" y="1173479"/>
                  </a:lnTo>
                  <a:close/>
                </a:path>
                <a:path w="4073525" h="1174750">
                  <a:moveTo>
                    <a:pt x="3986326" y="12700"/>
                  </a:moveTo>
                  <a:lnTo>
                    <a:pt x="3980789" y="10160"/>
                  </a:lnTo>
                  <a:lnTo>
                    <a:pt x="3980980" y="10160"/>
                  </a:lnTo>
                  <a:lnTo>
                    <a:pt x="3975328" y="8889"/>
                  </a:lnTo>
                  <a:lnTo>
                    <a:pt x="3969969" y="8889"/>
                  </a:lnTo>
                  <a:lnTo>
                    <a:pt x="3964127" y="7619"/>
                  </a:lnTo>
                  <a:lnTo>
                    <a:pt x="3958577" y="7619"/>
                  </a:lnTo>
                  <a:lnTo>
                    <a:pt x="3952582" y="6350"/>
                  </a:lnTo>
                  <a:lnTo>
                    <a:pt x="3994188" y="6350"/>
                  </a:lnTo>
                  <a:lnTo>
                    <a:pt x="3999661" y="8889"/>
                  </a:lnTo>
                  <a:lnTo>
                    <a:pt x="4004995" y="11430"/>
                  </a:lnTo>
                  <a:lnTo>
                    <a:pt x="3986148" y="11430"/>
                  </a:lnTo>
                  <a:lnTo>
                    <a:pt x="3986326" y="12700"/>
                  </a:lnTo>
                  <a:close/>
                </a:path>
                <a:path w="4073525" h="1174750">
                  <a:moveTo>
                    <a:pt x="86829" y="12700"/>
                  </a:moveTo>
                  <a:lnTo>
                    <a:pt x="87007" y="11430"/>
                  </a:lnTo>
                  <a:lnTo>
                    <a:pt x="89598" y="11430"/>
                  </a:lnTo>
                  <a:lnTo>
                    <a:pt x="86829" y="12700"/>
                  </a:lnTo>
                  <a:close/>
                </a:path>
                <a:path w="4073525" h="1174750">
                  <a:moveTo>
                    <a:pt x="3996690" y="16510"/>
                  </a:moveTo>
                  <a:lnTo>
                    <a:pt x="3991394" y="13969"/>
                  </a:lnTo>
                  <a:lnTo>
                    <a:pt x="3991571" y="13969"/>
                  </a:lnTo>
                  <a:lnTo>
                    <a:pt x="3986148" y="11430"/>
                  </a:lnTo>
                  <a:lnTo>
                    <a:pt x="4004995" y="11430"/>
                  </a:lnTo>
                  <a:lnTo>
                    <a:pt x="4010190" y="13969"/>
                  </a:lnTo>
                  <a:lnTo>
                    <a:pt x="4012711" y="15239"/>
                  </a:lnTo>
                  <a:lnTo>
                    <a:pt x="3996524" y="15239"/>
                  </a:lnTo>
                  <a:lnTo>
                    <a:pt x="3996690" y="16510"/>
                  </a:lnTo>
                  <a:close/>
                </a:path>
                <a:path w="4073525" h="1174750">
                  <a:moveTo>
                    <a:pt x="76466" y="16510"/>
                  </a:moveTo>
                  <a:lnTo>
                    <a:pt x="76644" y="15239"/>
                  </a:lnTo>
                  <a:lnTo>
                    <a:pt x="79114" y="15239"/>
                  </a:lnTo>
                  <a:lnTo>
                    <a:pt x="76466" y="16510"/>
                  </a:lnTo>
                  <a:close/>
                </a:path>
                <a:path w="4073525" h="1174750">
                  <a:moveTo>
                    <a:pt x="4032542" y="40639"/>
                  </a:moveTo>
                  <a:lnTo>
                    <a:pt x="4028490" y="36830"/>
                  </a:lnTo>
                  <a:lnTo>
                    <a:pt x="4028630" y="36830"/>
                  </a:lnTo>
                  <a:lnTo>
                    <a:pt x="4024388" y="33019"/>
                  </a:lnTo>
                  <a:lnTo>
                    <a:pt x="4024541" y="33019"/>
                  </a:lnTo>
                  <a:lnTo>
                    <a:pt x="4020121" y="29210"/>
                  </a:lnTo>
                  <a:lnTo>
                    <a:pt x="4020273" y="29210"/>
                  </a:lnTo>
                  <a:lnTo>
                    <a:pt x="4015701" y="26669"/>
                  </a:lnTo>
                  <a:lnTo>
                    <a:pt x="4015854" y="26669"/>
                  </a:lnTo>
                  <a:lnTo>
                    <a:pt x="4011117" y="22860"/>
                  </a:lnTo>
                  <a:lnTo>
                    <a:pt x="4011269" y="22860"/>
                  </a:lnTo>
                  <a:lnTo>
                    <a:pt x="4006392" y="20319"/>
                  </a:lnTo>
                  <a:lnTo>
                    <a:pt x="4006557" y="20319"/>
                  </a:lnTo>
                  <a:lnTo>
                    <a:pt x="4001516" y="17780"/>
                  </a:lnTo>
                  <a:lnTo>
                    <a:pt x="4001693" y="17780"/>
                  </a:lnTo>
                  <a:lnTo>
                    <a:pt x="3996524" y="15239"/>
                  </a:lnTo>
                  <a:lnTo>
                    <a:pt x="4012711" y="15239"/>
                  </a:lnTo>
                  <a:lnTo>
                    <a:pt x="4015232" y="16510"/>
                  </a:lnTo>
                  <a:lnTo>
                    <a:pt x="4020121" y="20319"/>
                  </a:lnTo>
                  <a:lnTo>
                    <a:pt x="4024833" y="22860"/>
                  </a:lnTo>
                  <a:lnTo>
                    <a:pt x="4029379" y="26669"/>
                  </a:lnTo>
                  <a:lnTo>
                    <a:pt x="4033748" y="30480"/>
                  </a:lnTo>
                  <a:lnTo>
                    <a:pt x="4037799" y="34289"/>
                  </a:lnTo>
                  <a:lnTo>
                    <a:pt x="4041914" y="39370"/>
                  </a:lnTo>
                  <a:lnTo>
                    <a:pt x="4032415" y="39370"/>
                  </a:lnTo>
                  <a:lnTo>
                    <a:pt x="4032542" y="40639"/>
                  </a:lnTo>
                  <a:close/>
                </a:path>
                <a:path w="4073525" h="1174750">
                  <a:moveTo>
                    <a:pt x="40614" y="40639"/>
                  </a:moveTo>
                  <a:lnTo>
                    <a:pt x="40741" y="39370"/>
                  </a:lnTo>
                  <a:lnTo>
                    <a:pt x="41965" y="39370"/>
                  </a:lnTo>
                  <a:lnTo>
                    <a:pt x="40614" y="40639"/>
                  </a:lnTo>
                  <a:close/>
                </a:path>
                <a:path w="4073525" h="1174750">
                  <a:moveTo>
                    <a:pt x="4063263" y="97789"/>
                  </a:moveTo>
                  <a:lnTo>
                    <a:pt x="4061955" y="91439"/>
                  </a:lnTo>
                  <a:lnTo>
                    <a:pt x="4060431" y="86360"/>
                  </a:lnTo>
                  <a:lnTo>
                    <a:pt x="4058653" y="81279"/>
                  </a:lnTo>
                  <a:lnTo>
                    <a:pt x="4056634" y="76200"/>
                  </a:lnTo>
                  <a:lnTo>
                    <a:pt x="4054373" y="71120"/>
                  </a:lnTo>
                  <a:lnTo>
                    <a:pt x="4051871" y="66039"/>
                  </a:lnTo>
                  <a:lnTo>
                    <a:pt x="4049153" y="60960"/>
                  </a:lnTo>
                  <a:lnTo>
                    <a:pt x="4046219" y="57150"/>
                  </a:lnTo>
                  <a:lnTo>
                    <a:pt x="4043057" y="52070"/>
                  </a:lnTo>
                  <a:lnTo>
                    <a:pt x="4039704" y="48260"/>
                  </a:lnTo>
                  <a:lnTo>
                    <a:pt x="4036161" y="44450"/>
                  </a:lnTo>
                  <a:lnTo>
                    <a:pt x="4032415" y="39370"/>
                  </a:lnTo>
                  <a:lnTo>
                    <a:pt x="4041914" y="39370"/>
                  </a:lnTo>
                  <a:lnTo>
                    <a:pt x="4045699" y="43179"/>
                  </a:lnTo>
                  <a:lnTo>
                    <a:pt x="4049267" y="48260"/>
                  </a:lnTo>
                  <a:lnTo>
                    <a:pt x="4052633" y="52070"/>
                  </a:lnTo>
                  <a:lnTo>
                    <a:pt x="4055757" y="57150"/>
                  </a:lnTo>
                  <a:lnTo>
                    <a:pt x="4058653" y="62229"/>
                  </a:lnTo>
                  <a:lnTo>
                    <a:pt x="4061320" y="67310"/>
                  </a:lnTo>
                  <a:lnTo>
                    <a:pt x="4063720" y="73660"/>
                  </a:lnTo>
                  <a:lnTo>
                    <a:pt x="4065879" y="78739"/>
                  </a:lnTo>
                  <a:lnTo>
                    <a:pt x="4067771" y="83820"/>
                  </a:lnTo>
                  <a:lnTo>
                    <a:pt x="4069384" y="90170"/>
                  </a:lnTo>
                  <a:lnTo>
                    <a:pt x="4070731" y="95250"/>
                  </a:lnTo>
                  <a:lnTo>
                    <a:pt x="4070941" y="96520"/>
                  </a:lnTo>
                  <a:lnTo>
                    <a:pt x="4063225" y="96520"/>
                  </a:lnTo>
                  <a:lnTo>
                    <a:pt x="4063263" y="97789"/>
                  </a:lnTo>
                  <a:close/>
                </a:path>
                <a:path w="4073525" h="1174750">
                  <a:moveTo>
                    <a:pt x="9893" y="97789"/>
                  </a:moveTo>
                  <a:lnTo>
                    <a:pt x="9931" y="96520"/>
                  </a:lnTo>
                  <a:lnTo>
                    <a:pt x="10154" y="96520"/>
                  </a:lnTo>
                  <a:lnTo>
                    <a:pt x="9893" y="97789"/>
                  </a:lnTo>
                  <a:close/>
                </a:path>
                <a:path w="4073525" h="1174750">
                  <a:moveTo>
                    <a:pt x="4071912" y="1071879"/>
                  </a:moveTo>
                  <a:lnTo>
                    <a:pt x="4064228" y="1071879"/>
                  </a:lnTo>
                  <a:lnTo>
                    <a:pt x="4064965" y="1065529"/>
                  </a:lnTo>
                  <a:lnTo>
                    <a:pt x="4065396" y="1060450"/>
                  </a:lnTo>
                  <a:lnTo>
                    <a:pt x="4065536" y="1054100"/>
                  </a:lnTo>
                  <a:lnTo>
                    <a:pt x="4065536" y="119379"/>
                  </a:lnTo>
                  <a:lnTo>
                    <a:pt x="4065384" y="114300"/>
                  </a:lnTo>
                  <a:lnTo>
                    <a:pt x="4064939" y="107950"/>
                  </a:lnTo>
                  <a:lnTo>
                    <a:pt x="4064228" y="102870"/>
                  </a:lnTo>
                  <a:lnTo>
                    <a:pt x="4063225" y="96520"/>
                  </a:lnTo>
                  <a:lnTo>
                    <a:pt x="4070941" y="96520"/>
                  </a:lnTo>
                  <a:lnTo>
                    <a:pt x="4071785" y="101600"/>
                  </a:lnTo>
                  <a:lnTo>
                    <a:pt x="4072547" y="107950"/>
                  </a:lnTo>
                  <a:lnTo>
                    <a:pt x="4073004" y="114300"/>
                  </a:lnTo>
                  <a:lnTo>
                    <a:pt x="4073156" y="119379"/>
                  </a:lnTo>
                  <a:lnTo>
                    <a:pt x="4073156" y="1054100"/>
                  </a:lnTo>
                  <a:lnTo>
                    <a:pt x="4072991" y="1060450"/>
                  </a:lnTo>
                  <a:lnTo>
                    <a:pt x="4072521" y="1066800"/>
                  </a:lnTo>
                  <a:lnTo>
                    <a:pt x="4071912" y="1071879"/>
                  </a:lnTo>
                  <a:close/>
                </a:path>
                <a:path w="4073525" h="1174750">
                  <a:moveTo>
                    <a:pt x="9108" y="1071879"/>
                  </a:moveTo>
                  <a:lnTo>
                    <a:pt x="8940" y="1071879"/>
                  </a:lnTo>
                  <a:lnTo>
                    <a:pt x="8902" y="1070610"/>
                  </a:lnTo>
                  <a:lnTo>
                    <a:pt x="9108" y="1071879"/>
                  </a:lnTo>
                  <a:close/>
                </a:path>
                <a:path w="4073525" h="1174750">
                  <a:moveTo>
                    <a:pt x="4068114" y="1088389"/>
                  </a:moveTo>
                  <a:lnTo>
                    <a:pt x="4060431" y="1088389"/>
                  </a:lnTo>
                  <a:lnTo>
                    <a:pt x="4062006" y="1082039"/>
                  </a:lnTo>
                  <a:lnTo>
                    <a:pt x="4063263" y="1076960"/>
                  </a:lnTo>
                  <a:lnTo>
                    <a:pt x="4064254" y="1070610"/>
                  </a:lnTo>
                  <a:lnTo>
                    <a:pt x="4064228" y="1071879"/>
                  </a:lnTo>
                  <a:lnTo>
                    <a:pt x="4071912" y="1071879"/>
                  </a:lnTo>
                  <a:lnTo>
                    <a:pt x="4071759" y="1073150"/>
                  </a:lnTo>
                  <a:lnTo>
                    <a:pt x="4069334" y="1084579"/>
                  </a:lnTo>
                  <a:lnTo>
                    <a:pt x="4068114" y="1088389"/>
                  </a:lnTo>
                  <a:close/>
                </a:path>
                <a:path w="4073525" h="1174750">
                  <a:moveTo>
                    <a:pt x="13030" y="1088389"/>
                  </a:moveTo>
                  <a:lnTo>
                    <a:pt x="12725" y="1088389"/>
                  </a:lnTo>
                  <a:lnTo>
                    <a:pt x="12661" y="1087120"/>
                  </a:lnTo>
                  <a:lnTo>
                    <a:pt x="13030" y="1088389"/>
                  </a:lnTo>
                  <a:close/>
                </a:path>
                <a:path w="4073525" h="1174750">
                  <a:moveTo>
                    <a:pt x="4062482" y="1103629"/>
                  </a:moveTo>
                  <a:lnTo>
                    <a:pt x="4054373" y="1103629"/>
                  </a:lnTo>
                  <a:lnTo>
                    <a:pt x="4056710" y="1098550"/>
                  </a:lnTo>
                  <a:lnTo>
                    <a:pt x="4058716" y="1093470"/>
                  </a:lnTo>
                  <a:lnTo>
                    <a:pt x="4060494" y="1087120"/>
                  </a:lnTo>
                  <a:lnTo>
                    <a:pt x="4060431" y="1088389"/>
                  </a:lnTo>
                  <a:lnTo>
                    <a:pt x="4068114" y="1088389"/>
                  </a:lnTo>
                  <a:lnTo>
                    <a:pt x="4067708" y="1089660"/>
                  </a:lnTo>
                  <a:lnTo>
                    <a:pt x="4065816" y="1096010"/>
                  </a:lnTo>
                  <a:lnTo>
                    <a:pt x="4063644" y="1101089"/>
                  </a:lnTo>
                  <a:lnTo>
                    <a:pt x="4062482" y="1103629"/>
                  </a:lnTo>
                  <a:close/>
                </a:path>
                <a:path w="4073525" h="1174750">
                  <a:moveTo>
                    <a:pt x="19351" y="1103629"/>
                  </a:moveTo>
                  <a:lnTo>
                    <a:pt x="18783" y="1103629"/>
                  </a:lnTo>
                  <a:lnTo>
                    <a:pt x="18707" y="1102360"/>
                  </a:lnTo>
                  <a:lnTo>
                    <a:pt x="19351" y="1103629"/>
                  </a:lnTo>
                  <a:close/>
                </a:path>
                <a:path w="4073525" h="1174750">
                  <a:moveTo>
                    <a:pt x="4008293" y="1160779"/>
                  </a:moveTo>
                  <a:lnTo>
                    <a:pt x="3991394" y="1160779"/>
                  </a:lnTo>
                  <a:lnTo>
                    <a:pt x="3996690" y="1158239"/>
                  </a:lnTo>
                  <a:lnTo>
                    <a:pt x="3996524" y="1158239"/>
                  </a:lnTo>
                  <a:lnTo>
                    <a:pt x="4001693" y="1155700"/>
                  </a:lnTo>
                  <a:lnTo>
                    <a:pt x="4001516" y="1155700"/>
                  </a:lnTo>
                  <a:lnTo>
                    <a:pt x="4006557" y="1153160"/>
                  </a:lnTo>
                  <a:lnTo>
                    <a:pt x="4006392" y="1153160"/>
                  </a:lnTo>
                  <a:lnTo>
                    <a:pt x="4011269" y="1150620"/>
                  </a:lnTo>
                  <a:lnTo>
                    <a:pt x="4011117" y="1150620"/>
                  </a:lnTo>
                  <a:lnTo>
                    <a:pt x="4015854" y="1148079"/>
                  </a:lnTo>
                  <a:lnTo>
                    <a:pt x="4015701" y="1148079"/>
                  </a:lnTo>
                  <a:lnTo>
                    <a:pt x="4020273" y="1144270"/>
                  </a:lnTo>
                  <a:lnTo>
                    <a:pt x="4020121" y="1144270"/>
                  </a:lnTo>
                  <a:lnTo>
                    <a:pt x="4024541" y="1141729"/>
                  </a:lnTo>
                  <a:lnTo>
                    <a:pt x="4024388" y="1141729"/>
                  </a:lnTo>
                  <a:lnTo>
                    <a:pt x="4028630" y="1137920"/>
                  </a:lnTo>
                  <a:lnTo>
                    <a:pt x="4028490" y="1137920"/>
                  </a:lnTo>
                  <a:lnTo>
                    <a:pt x="4032542" y="1134110"/>
                  </a:lnTo>
                  <a:lnTo>
                    <a:pt x="4036275" y="1130300"/>
                  </a:lnTo>
                  <a:lnTo>
                    <a:pt x="4039831" y="1126489"/>
                  </a:lnTo>
                  <a:lnTo>
                    <a:pt x="4043171" y="1121410"/>
                  </a:lnTo>
                  <a:lnTo>
                    <a:pt x="4046321" y="1117600"/>
                  </a:lnTo>
                  <a:lnTo>
                    <a:pt x="4049255" y="1112520"/>
                  </a:lnTo>
                  <a:lnTo>
                    <a:pt x="4051960" y="1107439"/>
                  </a:lnTo>
                  <a:lnTo>
                    <a:pt x="4054449" y="1102360"/>
                  </a:lnTo>
                  <a:lnTo>
                    <a:pt x="4054373" y="1103629"/>
                  </a:lnTo>
                  <a:lnTo>
                    <a:pt x="4062482" y="1103629"/>
                  </a:lnTo>
                  <a:lnTo>
                    <a:pt x="4045585" y="1130300"/>
                  </a:lnTo>
                  <a:lnTo>
                    <a:pt x="4041800" y="1135379"/>
                  </a:lnTo>
                  <a:lnTo>
                    <a:pt x="4010024" y="1159510"/>
                  </a:lnTo>
                  <a:lnTo>
                    <a:pt x="4008293" y="1160779"/>
                  </a:lnTo>
                  <a:close/>
                </a:path>
                <a:path w="4073525" h="1174750">
                  <a:moveTo>
                    <a:pt x="84296" y="1160779"/>
                  </a:moveTo>
                  <a:lnTo>
                    <a:pt x="81762" y="1160779"/>
                  </a:lnTo>
                  <a:lnTo>
                    <a:pt x="81584" y="1159510"/>
                  </a:lnTo>
                  <a:lnTo>
                    <a:pt x="84296" y="1160779"/>
                  </a:lnTo>
                  <a:close/>
                </a:path>
                <a:path w="4073525" h="1174750">
                  <a:moveTo>
                    <a:pt x="3994010" y="1167129"/>
                  </a:moveTo>
                  <a:lnTo>
                    <a:pt x="3958386" y="1167129"/>
                  </a:lnTo>
                  <a:lnTo>
                    <a:pt x="3964317" y="1165860"/>
                  </a:lnTo>
                  <a:lnTo>
                    <a:pt x="3969778" y="1165860"/>
                  </a:lnTo>
                  <a:lnTo>
                    <a:pt x="3975519" y="1164589"/>
                  </a:lnTo>
                  <a:lnTo>
                    <a:pt x="3975328" y="1164589"/>
                  </a:lnTo>
                  <a:lnTo>
                    <a:pt x="3980980" y="1163320"/>
                  </a:lnTo>
                  <a:lnTo>
                    <a:pt x="3980789" y="1163320"/>
                  </a:lnTo>
                  <a:lnTo>
                    <a:pt x="3986326" y="1162050"/>
                  </a:lnTo>
                  <a:lnTo>
                    <a:pt x="3986148" y="1162050"/>
                  </a:lnTo>
                  <a:lnTo>
                    <a:pt x="3991571" y="1159510"/>
                  </a:lnTo>
                  <a:lnTo>
                    <a:pt x="3991394" y="1160779"/>
                  </a:lnTo>
                  <a:lnTo>
                    <a:pt x="4008293" y="1160779"/>
                  </a:lnTo>
                  <a:lnTo>
                    <a:pt x="4004830" y="1163320"/>
                  </a:lnTo>
                  <a:lnTo>
                    <a:pt x="3999484" y="1164589"/>
                  </a:lnTo>
                  <a:lnTo>
                    <a:pt x="3994010" y="1167129"/>
                  </a:lnTo>
                  <a:close/>
                </a:path>
                <a:path w="4073525" h="1174750">
                  <a:moveTo>
                    <a:pt x="3958780" y="1174750"/>
                  </a:moveTo>
                  <a:lnTo>
                    <a:pt x="114185" y="1174750"/>
                  </a:lnTo>
                  <a:lnTo>
                    <a:pt x="108076" y="1173479"/>
                  </a:lnTo>
                  <a:lnTo>
                    <a:pt x="3964889" y="1173479"/>
                  </a:lnTo>
                  <a:lnTo>
                    <a:pt x="3958780" y="11747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175760" y="4853939"/>
              <a:ext cx="4066540" cy="1167765"/>
            </a:xfrm>
            <a:custGeom>
              <a:avLst/>
              <a:gdLst/>
              <a:ahLst/>
              <a:cxnLst/>
              <a:rect l="l" t="t" r="r" b="b"/>
              <a:pathLst>
                <a:path w="4066540" h="1167764">
                  <a:moveTo>
                    <a:pt x="3948684" y="1167384"/>
                  </a:moveTo>
                  <a:lnTo>
                    <a:pt x="117348" y="1167384"/>
                  </a:lnTo>
                  <a:lnTo>
                    <a:pt x="71557" y="1158183"/>
                  </a:lnTo>
                  <a:lnTo>
                    <a:pt x="34275" y="1133098"/>
                  </a:lnTo>
                  <a:lnTo>
                    <a:pt x="9193" y="1095819"/>
                  </a:lnTo>
                  <a:lnTo>
                    <a:pt x="0" y="1050036"/>
                  </a:lnTo>
                  <a:lnTo>
                    <a:pt x="0" y="115824"/>
                  </a:lnTo>
                  <a:lnTo>
                    <a:pt x="9193" y="70728"/>
                  </a:lnTo>
                  <a:lnTo>
                    <a:pt x="34275" y="33837"/>
                  </a:lnTo>
                  <a:lnTo>
                    <a:pt x="71557" y="8983"/>
                  </a:lnTo>
                  <a:lnTo>
                    <a:pt x="117348" y="0"/>
                  </a:lnTo>
                  <a:lnTo>
                    <a:pt x="3948684" y="0"/>
                  </a:lnTo>
                  <a:lnTo>
                    <a:pt x="3994224" y="8983"/>
                  </a:lnTo>
                  <a:lnTo>
                    <a:pt x="4031422" y="33837"/>
                  </a:lnTo>
                  <a:lnTo>
                    <a:pt x="4056588" y="70728"/>
                  </a:lnTo>
                  <a:lnTo>
                    <a:pt x="4066032" y="115824"/>
                  </a:lnTo>
                  <a:lnTo>
                    <a:pt x="4066032" y="1050036"/>
                  </a:lnTo>
                  <a:lnTo>
                    <a:pt x="4056588" y="1095819"/>
                  </a:lnTo>
                  <a:lnTo>
                    <a:pt x="4031422" y="1133098"/>
                  </a:lnTo>
                  <a:lnTo>
                    <a:pt x="3994224" y="1158183"/>
                  </a:lnTo>
                  <a:lnTo>
                    <a:pt x="3948684" y="116738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171975" y="4849825"/>
              <a:ext cx="4073525" cy="1174750"/>
            </a:xfrm>
            <a:custGeom>
              <a:avLst/>
              <a:gdLst/>
              <a:ahLst/>
              <a:cxnLst/>
              <a:rect l="l" t="t" r="r" b="b"/>
              <a:pathLst>
                <a:path w="4073525" h="1174750">
                  <a:moveTo>
                    <a:pt x="3970921" y="1270"/>
                  </a:moveTo>
                  <a:lnTo>
                    <a:pt x="102235" y="1270"/>
                  </a:lnTo>
                  <a:lnTo>
                    <a:pt x="108267" y="0"/>
                  </a:lnTo>
                  <a:lnTo>
                    <a:pt x="3965079" y="0"/>
                  </a:lnTo>
                  <a:lnTo>
                    <a:pt x="3970921" y="1270"/>
                  </a:lnTo>
                  <a:close/>
                </a:path>
                <a:path w="4073525" h="1174750">
                  <a:moveTo>
                    <a:pt x="3970921" y="1173479"/>
                  </a:moveTo>
                  <a:lnTo>
                    <a:pt x="102044" y="1173479"/>
                  </a:lnTo>
                  <a:lnTo>
                    <a:pt x="84569" y="1169670"/>
                  </a:lnTo>
                  <a:lnTo>
                    <a:pt x="78968" y="1167129"/>
                  </a:lnTo>
                  <a:lnTo>
                    <a:pt x="73494" y="1164589"/>
                  </a:lnTo>
                  <a:lnTo>
                    <a:pt x="68160" y="1163320"/>
                  </a:lnTo>
                  <a:lnTo>
                    <a:pt x="62966" y="1159510"/>
                  </a:lnTo>
                  <a:lnTo>
                    <a:pt x="57924" y="1156970"/>
                  </a:lnTo>
                  <a:lnTo>
                    <a:pt x="53047" y="1154429"/>
                  </a:lnTo>
                  <a:lnTo>
                    <a:pt x="48323" y="1150620"/>
                  </a:lnTo>
                  <a:lnTo>
                    <a:pt x="43776" y="1146810"/>
                  </a:lnTo>
                  <a:lnTo>
                    <a:pt x="39408" y="1143000"/>
                  </a:lnTo>
                  <a:lnTo>
                    <a:pt x="35356" y="1139189"/>
                  </a:lnTo>
                  <a:lnTo>
                    <a:pt x="31241" y="1135379"/>
                  </a:lnTo>
                  <a:lnTo>
                    <a:pt x="27457" y="1130300"/>
                  </a:lnTo>
                  <a:lnTo>
                    <a:pt x="23888" y="1126489"/>
                  </a:lnTo>
                  <a:lnTo>
                    <a:pt x="20535" y="1121410"/>
                  </a:lnTo>
                  <a:lnTo>
                    <a:pt x="5397" y="1089660"/>
                  </a:lnTo>
                  <a:lnTo>
                    <a:pt x="3771" y="1084579"/>
                  </a:lnTo>
                  <a:lnTo>
                    <a:pt x="0" y="1054100"/>
                  </a:lnTo>
                  <a:lnTo>
                    <a:pt x="0" y="119379"/>
                  </a:lnTo>
                  <a:lnTo>
                    <a:pt x="3822" y="90170"/>
                  </a:lnTo>
                  <a:lnTo>
                    <a:pt x="5448" y="83820"/>
                  </a:lnTo>
                  <a:lnTo>
                    <a:pt x="7340" y="78739"/>
                  </a:lnTo>
                  <a:lnTo>
                    <a:pt x="9512" y="72389"/>
                  </a:lnTo>
                  <a:lnTo>
                    <a:pt x="11925" y="67310"/>
                  </a:lnTo>
                  <a:lnTo>
                    <a:pt x="14592" y="62229"/>
                  </a:lnTo>
                  <a:lnTo>
                    <a:pt x="17500" y="57150"/>
                  </a:lnTo>
                  <a:lnTo>
                    <a:pt x="20637" y="52070"/>
                  </a:lnTo>
                  <a:lnTo>
                    <a:pt x="23990" y="48260"/>
                  </a:lnTo>
                  <a:lnTo>
                    <a:pt x="27571" y="43179"/>
                  </a:lnTo>
                  <a:lnTo>
                    <a:pt x="31368" y="39370"/>
                  </a:lnTo>
                  <a:lnTo>
                    <a:pt x="35356" y="34289"/>
                  </a:lnTo>
                  <a:lnTo>
                    <a:pt x="39535" y="30479"/>
                  </a:lnTo>
                  <a:lnTo>
                    <a:pt x="43916" y="26670"/>
                  </a:lnTo>
                  <a:lnTo>
                    <a:pt x="48463" y="22860"/>
                  </a:lnTo>
                  <a:lnTo>
                    <a:pt x="53200" y="20320"/>
                  </a:lnTo>
                  <a:lnTo>
                    <a:pt x="58089" y="16510"/>
                  </a:lnTo>
                  <a:lnTo>
                    <a:pt x="84747" y="5079"/>
                  </a:lnTo>
                  <a:lnTo>
                    <a:pt x="90462" y="2539"/>
                  </a:lnTo>
                  <a:lnTo>
                    <a:pt x="96304" y="1270"/>
                  </a:lnTo>
                  <a:lnTo>
                    <a:pt x="3977043" y="1270"/>
                  </a:lnTo>
                  <a:lnTo>
                    <a:pt x="3982872" y="3810"/>
                  </a:lnTo>
                  <a:lnTo>
                    <a:pt x="3994188" y="6350"/>
                  </a:lnTo>
                  <a:lnTo>
                    <a:pt x="3996924" y="7620"/>
                  </a:lnTo>
                  <a:lnTo>
                    <a:pt x="109029" y="7620"/>
                  </a:lnTo>
                  <a:lnTo>
                    <a:pt x="103200" y="8889"/>
                  </a:lnTo>
                  <a:lnTo>
                    <a:pt x="97828" y="8889"/>
                  </a:lnTo>
                  <a:lnTo>
                    <a:pt x="92176" y="10160"/>
                  </a:lnTo>
                  <a:lnTo>
                    <a:pt x="92367" y="10160"/>
                  </a:lnTo>
                  <a:lnTo>
                    <a:pt x="89598" y="11429"/>
                  </a:lnTo>
                  <a:lnTo>
                    <a:pt x="87007" y="11429"/>
                  </a:lnTo>
                  <a:lnTo>
                    <a:pt x="81584" y="13970"/>
                  </a:lnTo>
                  <a:lnTo>
                    <a:pt x="81762" y="13970"/>
                  </a:lnTo>
                  <a:lnTo>
                    <a:pt x="79114" y="15239"/>
                  </a:lnTo>
                  <a:lnTo>
                    <a:pt x="76644" y="15239"/>
                  </a:lnTo>
                  <a:lnTo>
                    <a:pt x="71475" y="17779"/>
                  </a:lnTo>
                  <a:lnTo>
                    <a:pt x="71640" y="17779"/>
                  </a:lnTo>
                  <a:lnTo>
                    <a:pt x="66611" y="20320"/>
                  </a:lnTo>
                  <a:lnTo>
                    <a:pt x="66763" y="20320"/>
                  </a:lnTo>
                  <a:lnTo>
                    <a:pt x="61887" y="22860"/>
                  </a:lnTo>
                  <a:lnTo>
                    <a:pt x="62039" y="22860"/>
                  </a:lnTo>
                  <a:lnTo>
                    <a:pt x="57302" y="26670"/>
                  </a:lnTo>
                  <a:lnTo>
                    <a:pt x="57454" y="26670"/>
                  </a:lnTo>
                  <a:lnTo>
                    <a:pt x="52882" y="29210"/>
                  </a:lnTo>
                  <a:lnTo>
                    <a:pt x="53035" y="29210"/>
                  </a:lnTo>
                  <a:lnTo>
                    <a:pt x="48628" y="33020"/>
                  </a:lnTo>
                  <a:lnTo>
                    <a:pt x="48767" y="33020"/>
                  </a:lnTo>
                  <a:lnTo>
                    <a:pt x="44526" y="36829"/>
                  </a:lnTo>
                  <a:lnTo>
                    <a:pt x="44665" y="36829"/>
                  </a:lnTo>
                  <a:lnTo>
                    <a:pt x="41965" y="39370"/>
                  </a:lnTo>
                  <a:lnTo>
                    <a:pt x="40741" y="39370"/>
                  </a:lnTo>
                  <a:lnTo>
                    <a:pt x="36880" y="44450"/>
                  </a:lnTo>
                  <a:lnTo>
                    <a:pt x="33337" y="48260"/>
                  </a:lnTo>
                  <a:lnTo>
                    <a:pt x="29984" y="52070"/>
                  </a:lnTo>
                  <a:lnTo>
                    <a:pt x="26847" y="57150"/>
                  </a:lnTo>
                  <a:lnTo>
                    <a:pt x="23914" y="60960"/>
                  </a:lnTo>
                  <a:lnTo>
                    <a:pt x="21196" y="66039"/>
                  </a:lnTo>
                  <a:lnTo>
                    <a:pt x="18707" y="71120"/>
                  </a:lnTo>
                  <a:lnTo>
                    <a:pt x="16446" y="76200"/>
                  </a:lnTo>
                  <a:lnTo>
                    <a:pt x="14439" y="81279"/>
                  </a:lnTo>
                  <a:lnTo>
                    <a:pt x="12661" y="86360"/>
                  </a:lnTo>
                  <a:lnTo>
                    <a:pt x="11150" y="91439"/>
                  </a:lnTo>
                  <a:lnTo>
                    <a:pt x="10154" y="96520"/>
                  </a:lnTo>
                  <a:lnTo>
                    <a:pt x="9931" y="96520"/>
                  </a:lnTo>
                  <a:lnTo>
                    <a:pt x="8902" y="102870"/>
                  </a:lnTo>
                  <a:lnTo>
                    <a:pt x="8191" y="107950"/>
                  </a:lnTo>
                  <a:lnTo>
                    <a:pt x="7759" y="114300"/>
                  </a:lnTo>
                  <a:lnTo>
                    <a:pt x="7619" y="119379"/>
                  </a:lnTo>
                  <a:lnTo>
                    <a:pt x="7619" y="1054100"/>
                  </a:lnTo>
                  <a:lnTo>
                    <a:pt x="7772" y="1060450"/>
                  </a:lnTo>
                  <a:lnTo>
                    <a:pt x="8216" y="1065529"/>
                  </a:lnTo>
                  <a:lnTo>
                    <a:pt x="8940" y="1071879"/>
                  </a:lnTo>
                  <a:lnTo>
                    <a:pt x="9931" y="1076960"/>
                  </a:lnTo>
                  <a:lnTo>
                    <a:pt x="11201" y="1082039"/>
                  </a:lnTo>
                  <a:lnTo>
                    <a:pt x="12725" y="1088389"/>
                  </a:lnTo>
                  <a:lnTo>
                    <a:pt x="13030" y="1088389"/>
                  </a:lnTo>
                  <a:lnTo>
                    <a:pt x="14503" y="1093470"/>
                  </a:lnTo>
                  <a:lnTo>
                    <a:pt x="16522" y="1098550"/>
                  </a:lnTo>
                  <a:lnTo>
                    <a:pt x="18783" y="1103629"/>
                  </a:lnTo>
                  <a:lnTo>
                    <a:pt x="21285" y="1107439"/>
                  </a:lnTo>
                  <a:lnTo>
                    <a:pt x="24002" y="1112520"/>
                  </a:lnTo>
                  <a:lnTo>
                    <a:pt x="26949" y="1117600"/>
                  </a:lnTo>
                  <a:lnTo>
                    <a:pt x="30099" y="1121410"/>
                  </a:lnTo>
                  <a:lnTo>
                    <a:pt x="33451" y="1126489"/>
                  </a:lnTo>
                  <a:lnTo>
                    <a:pt x="36995" y="1130300"/>
                  </a:lnTo>
                  <a:lnTo>
                    <a:pt x="40741" y="1134110"/>
                  </a:lnTo>
                  <a:lnTo>
                    <a:pt x="44665" y="1137920"/>
                  </a:lnTo>
                  <a:lnTo>
                    <a:pt x="44526" y="1137920"/>
                  </a:lnTo>
                  <a:lnTo>
                    <a:pt x="48767" y="1141729"/>
                  </a:lnTo>
                  <a:lnTo>
                    <a:pt x="48628" y="1141729"/>
                  </a:lnTo>
                  <a:lnTo>
                    <a:pt x="53035" y="1144270"/>
                  </a:lnTo>
                  <a:lnTo>
                    <a:pt x="52882" y="1144270"/>
                  </a:lnTo>
                  <a:lnTo>
                    <a:pt x="57454" y="1148079"/>
                  </a:lnTo>
                  <a:lnTo>
                    <a:pt x="57302" y="1148079"/>
                  </a:lnTo>
                  <a:lnTo>
                    <a:pt x="62039" y="1150620"/>
                  </a:lnTo>
                  <a:lnTo>
                    <a:pt x="61887" y="1150620"/>
                  </a:lnTo>
                  <a:lnTo>
                    <a:pt x="66763" y="1153160"/>
                  </a:lnTo>
                  <a:lnTo>
                    <a:pt x="66611" y="1153160"/>
                  </a:lnTo>
                  <a:lnTo>
                    <a:pt x="71640" y="1155700"/>
                  </a:lnTo>
                  <a:lnTo>
                    <a:pt x="71475" y="1155700"/>
                  </a:lnTo>
                  <a:lnTo>
                    <a:pt x="76644" y="1158239"/>
                  </a:lnTo>
                  <a:lnTo>
                    <a:pt x="76466" y="1158239"/>
                  </a:lnTo>
                  <a:lnTo>
                    <a:pt x="81762" y="1160779"/>
                  </a:lnTo>
                  <a:lnTo>
                    <a:pt x="81584" y="1160779"/>
                  </a:lnTo>
                  <a:lnTo>
                    <a:pt x="87007" y="1162050"/>
                  </a:lnTo>
                  <a:lnTo>
                    <a:pt x="86829" y="1162050"/>
                  </a:lnTo>
                  <a:lnTo>
                    <a:pt x="92367" y="1163320"/>
                  </a:lnTo>
                  <a:lnTo>
                    <a:pt x="92176" y="1163320"/>
                  </a:lnTo>
                  <a:lnTo>
                    <a:pt x="97828" y="1164589"/>
                  </a:lnTo>
                  <a:lnTo>
                    <a:pt x="97637" y="1164589"/>
                  </a:lnTo>
                  <a:lnTo>
                    <a:pt x="103390" y="1165860"/>
                  </a:lnTo>
                  <a:lnTo>
                    <a:pt x="108838" y="1165860"/>
                  </a:lnTo>
                  <a:lnTo>
                    <a:pt x="114769" y="1167129"/>
                  </a:lnTo>
                  <a:lnTo>
                    <a:pt x="3994035" y="1167129"/>
                  </a:lnTo>
                  <a:lnTo>
                    <a:pt x="3988409" y="1169670"/>
                  </a:lnTo>
                  <a:lnTo>
                    <a:pt x="3970921" y="1173479"/>
                  </a:lnTo>
                  <a:close/>
                </a:path>
                <a:path w="4073525" h="1174750">
                  <a:moveTo>
                    <a:pt x="3986326" y="12700"/>
                  </a:moveTo>
                  <a:lnTo>
                    <a:pt x="3980789" y="10160"/>
                  </a:lnTo>
                  <a:lnTo>
                    <a:pt x="3980980" y="10160"/>
                  </a:lnTo>
                  <a:lnTo>
                    <a:pt x="3975328" y="8889"/>
                  </a:lnTo>
                  <a:lnTo>
                    <a:pt x="3969969" y="8889"/>
                  </a:lnTo>
                  <a:lnTo>
                    <a:pt x="3964127" y="7620"/>
                  </a:lnTo>
                  <a:lnTo>
                    <a:pt x="3996924" y="7620"/>
                  </a:lnTo>
                  <a:lnTo>
                    <a:pt x="3999661" y="8889"/>
                  </a:lnTo>
                  <a:lnTo>
                    <a:pt x="4004995" y="11429"/>
                  </a:lnTo>
                  <a:lnTo>
                    <a:pt x="3986148" y="11429"/>
                  </a:lnTo>
                  <a:lnTo>
                    <a:pt x="3986326" y="12700"/>
                  </a:lnTo>
                  <a:close/>
                </a:path>
                <a:path w="4073525" h="1174750">
                  <a:moveTo>
                    <a:pt x="86829" y="12700"/>
                  </a:moveTo>
                  <a:lnTo>
                    <a:pt x="87007" y="11429"/>
                  </a:lnTo>
                  <a:lnTo>
                    <a:pt x="89598" y="11429"/>
                  </a:lnTo>
                  <a:lnTo>
                    <a:pt x="86829" y="12700"/>
                  </a:lnTo>
                  <a:close/>
                </a:path>
                <a:path w="4073525" h="1174750">
                  <a:moveTo>
                    <a:pt x="3996690" y="16510"/>
                  </a:moveTo>
                  <a:lnTo>
                    <a:pt x="3991394" y="13970"/>
                  </a:lnTo>
                  <a:lnTo>
                    <a:pt x="3991571" y="13970"/>
                  </a:lnTo>
                  <a:lnTo>
                    <a:pt x="3986148" y="11429"/>
                  </a:lnTo>
                  <a:lnTo>
                    <a:pt x="4004995" y="11429"/>
                  </a:lnTo>
                  <a:lnTo>
                    <a:pt x="4010190" y="13970"/>
                  </a:lnTo>
                  <a:lnTo>
                    <a:pt x="4012711" y="15239"/>
                  </a:lnTo>
                  <a:lnTo>
                    <a:pt x="3996524" y="15239"/>
                  </a:lnTo>
                  <a:lnTo>
                    <a:pt x="3996690" y="16510"/>
                  </a:lnTo>
                  <a:close/>
                </a:path>
                <a:path w="4073525" h="1174750">
                  <a:moveTo>
                    <a:pt x="76466" y="16510"/>
                  </a:moveTo>
                  <a:lnTo>
                    <a:pt x="76644" y="15239"/>
                  </a:lnTo>
                  <a:lnTo>
                    <a:pt x="79114" y="15239"/>
                  </a:lnTo>
                  <a:lnTo>
                    <a:pt x="76466" y="16510"/>
                  </a:lnTo>
                  <a:close/>
                </a:path>
                <a:path w="4073525" h="1174750">
                  <a:moveTo>
                    <a:pt x="4032542" y="40639"/>
                  </a:moveTo>
                  <a:lnTo>
                    <a:pt x="4028490" y="36829"/>
                  </a:lnTo>
                  <a:lnTo>
                    <a:pt x="4028630" y="36829"/>
                  </a:lnTo>
                  <a:lnTo>
                    <a:pt x="4024388" y="33020"/>
                  </a:lnTo>
                  <a:lnTo>
                    <a:pt x="4024541" y="33020"/>
                  </a:lnTo>
                  <a:lnTo>
                    <a:pt x="4020121" y="29210"/>
                  </a:lnTo>
                  <a:lnTo>
                    <a:pt x="4020273" y="29210"/>
                  </a:lnTo>
                  <a:lnTo>
                    <a:pt x="4015701" y="26670"/>
                  </a:lnTo>
                  <a:lnTo>
                    <a:pt x="4015854" y="26670"/>
                  </a:lnTo>
                  <a:lnTo>
                    <a:pt x="4011117" y="22860"/>
                  </a:lnTo>
                  <a:lnTo>
                    <a:pt x="4011269" y="22860"/>
                  </a:lnTo>
                  <a:lnTo>
                    <a:pt x="4006392" y="20320"/>
                  </a:lnTo>
                  <a:lnTo>
                    <a:pt x="4006557" y="20320"/>
                  </a:lnTo>
                  <a:lnTo>
                    <a:pt x="4001516" y="17779"/>
                  </a:lnTo>
                  <a:lnTo>
                    <a:pt x="4001693" y="17779"/>
                  </a:lnTo>
                  <a:lnTo>
                    <a:pt x="3996524" y="15239"/>
                  </a:lnTo>
                  <a:lnTo>
                    <a:pt x="4012711" y="15239"/>
                  </a:lnTo>
                  <a:lnTo>
                    <a:pt x="4015232" y="16510"/>
                  </a:lnTo>
                  <a:lnTo>
                    <a:pt x="4020121" y="20320"/>
                  </a:lnTo>
                  <a:lnTo>
                    <a:pt x="4024833" y="22860"/>
                  </a:lnTo>
                  <a:lnTo>
                    <a:pt x="4029379" y="26670"/>
                  </a:lnTo>
                  <a:lnTo>
                    <a:pt x="4033748" y="30479"/>
                  </a:lnTo>
                  <a:lnTo>
                    <a:pt x="4037926" y="34289"/>
                  </a:lnTo>
                  <a:lnTo>
                    <a:pt x="4041800" y="39370"/>
                  </a:lnTo>
                  <a:lnTo>
                    <a:pt x="4032415" y="39370"/>
                  </a:lnTo>
                  <a:lnTo>
                    <a:pt x="4032542" y="40639"/>
                  </a:lnTo>
                  <a:close/>
                </a:path>
                <a:path w="4073525" h="1174750">
                  <a:moveTo>
                    <a:pt x="40614" y="40639"/>
                  </a:moveTo>
                  <a:lnTo>
                    <a:pt x="40741" y="39370"/>
                  </a:lnTo>
                  <a:lnTo>
                    <a:pt x="41965" y="39370"/>
                  </a:lnTo>
                  <a:lnTo>
                    <a:pt x="40614" y="40639"/>
                  </a:lnTo>
                  <a:close/>
                </a:path>
                <a:path w="4073525" h="1174750">
                  <a:moveTo>
                    <a:pt x="4063263" y="97789"/>
                  </a:moveTo>
                  <a:lnTo>
                    <a:pt x="4061955" y="91439"/>
                  </a:lnTo>
                  <a:lnTo>
                    <a:pt x="4060431" y="86360"/>
                  </a:lnTo>
                  <a:lnTo>
                    <a:pt x="4058653" y="81279"/>
                  </a:lnTo>
                  <a:lnTo>
                    <a:pt x="4056634" y="76200"/>
                  </a:lnTo>
                  <a:lnTo>
                    <a:pt x="4054373" y="71120"/>
                  </a:lnTo>
                  <a:lnTo>
                    <a:pt x="4051871" y="66039"/>
                  </a:lnTo>
                  <a:lnTo>
                    <a:pt x="4049153" y="60960"/>
                  </a:lnTo>
                  <a:lnTo>
                    <a:pt x="4046219" y="57150"/>
                  </a:lnTo>
                  <a:lnTo>
                    <a:pt x="4043057" y="52070"/>
                  </a:lnTo>
                  <a:lnTo>
                    <a:pt x="4039704" y="48260"/>
                  </a:lnTo>
                  <a:lnTo>
                    <a:pt x="4036161" y="44450"/>
                  </a:lnTo>
                  <a:lnTo>
                    <a:pt x="4032415" y="39370"/>
                  </a:lnTo>
                  <a:lnTo>
                    <a:pt x="4041800" y="39370"/>
                  </a:lnTo>
                  <a:lnTo>
                    <a:pt x="4045699" y="43179"/>
                  </a:lnTo>
                  <a:lnTo>
                    <a:pt x="4049267" y="48260"/>
                  </a:lnTo>
                  <a:lnTo>
                    <a:pt x="4052633" y="52070"/>
                  </a:lnTo>
                  <a:lnTo>
                    <a:pt x="4055668" y="57150"/>
                  </a:lnTo>
                  <a:lnTo>
                    <a:pt x="4058653" y="62229"/>
                  </a:lnTo>
                  <a:lnTo>
                    <a:pt x="4061320" y="67310"/>
                  </a:lnTo>
                  <a:lnTo>
                    <a:pt x="4063720" y="73660"/>
                  </a:lnTo>
                  <a:lnTo>
                    <a:pt x="4065879" y="78739"/>
                  </a:lnTo>
                  <a:lnTo>
                    <a:pt x="4067771" y="83820"/>
                  </a:lnTo>
                  <a:lnTo>
                    <a:pt x="4069384" y="90170"/>
                  </a:lnTo>
                  <a:lnTo>
                    <a:pt x="4070731" y="95250"/>
                  </a:lnTo>
                  <a:lnTo>
                    <a:pt x="4070941" y="96520"/>
                  </a:lnTo>
                  <a:lnTo>
                    <a:pt x="4063225" y="96520"/>
                  </a:lnTo>
                  <a:lnTo>
                    <a:pt x="4063263" y="97789"/>
                  </a:lnTo>
                  <a:close/>
                </a:path>
                <a:path w="4073525" h="1174750">
                  <a:moveTo>
                    <a:pt x="9893" y="97789"/>
                  </a:moveTo>
                  <a:lnTo>
                    <a:pt x="9931" y="96520"/>
                  </a:lnTo>
                  <a:lnTo>
                    <a:pt x="10154" y="96520"/>
                  </a:lnTo>
                  <a:lnTo>
                    <a:pt x="9893" y="97789"/>
                  </a:lnTo>
                  <a:close/>
                </a:path>
                <a:path w="4073525" h="1174750">
                  <a:moveTo>
                    <a:pt x="4068114" y="1088389"/>
                  </a:moveTo>
                  <a:lnTo>
                    <a:pt x="4060431" y="1088389"/>
                  </a:lnTo>
                  <a:lnTo>
                    <a:pt x="4062006" y="1082039"/>
                  </a:lnTo>
                  <a:lnTo>
                    <a:pt x="4063263" y="1076960"/>
                  </a:lnTo>
                  <a:lnTo>
                    <a:pt x="4064254" y="1071879"/>
                  </a:lnTo>
                  <a:lnTo>
                    <a:pt x="4064965" y="1065529"/>
                  </a:lnTo>
                  <a:lnTo>
                    <a:pt x="4065396" y="1060450"/>
                  </a:lnTo>
                  <a:lnTo>
                    <a:pt x="4065536" y="1054100"/>
                  </a:lnTo>
                  <a:lnTo>
                    <a:pt x="4065536" y="119379"/>
                  </a:lnTo>
                  <a:lnTo>
                    <a:pt x="4065384" y="114300"/>
                  </a:lnTo>
                  <a:lnTo>
                    <a:pt x="4064939" y="107950"/>
                  </a:lnTo>
                  <a:lnTo>
                    <a:pt x="4064228" y="102870"/>
                  </a:lnTo>
                  <a:lnTo>
                    <a:pt x="4063225" y="96520"/>
                  </a:lnTo>
                  <a:lnTo>
                    <a:pt x="4070941" y="96520"/>
                  </a:lnTo>
                  <a:lnTo>
                    <a:pt x="4071785" y="101600"/>
                  </a:lnTo>
                  <a:lnTo>
                    <a:pt x="4072547" y="107950"/>
                  </a:lnTo>
                  <a:lnTo>
                    <a:pt x="4073004" y="114300"/>
                  </a:lnTo>
                  <a:lnTo>
                    <a:pt x="4073156" y="119379"/>
                  </a:lnTo>
                  <a:lnTo>
                    <a:pt x="4073156" y="1054100"/>
                  </a:lnTo>
                  <a:lnTo>
                    <a:pt x="4072991" y="1060450"/>
                  </a:lnTo>
                  <a:lnTo>
                    <a:pt x="4072521" y="1066800"/>
                  </a:lnTo>
                  <a:lnTo>
                    <a:pt x="4071759" y="1073150"/>
                  </a:lnTo>
                  <a:lnTo>
                    <a:pt x="4069334" y="1084579"/>
                  </a:lnTo>
                  <a:lnTo>
                    <a:pt x="4068114" y="1088389"/>
                  </a:lnTo>
                  <a:close/>
                </a:path>
                <a:path w="4073525" h="1174750">
                  <a:moveTo>
                    <a:pt x="13030" y="1088389"/>
                  </a:moveTo>
                  <a:lnTo>
                    <a:pt x="12725" y="1088389"/>
                  </a:lnTo>
                  <a:lnTo>
                    <a:pt x="12661" y="1087120"/>
                  </a:lnTo>
                  <a:lnTo>
                    <a:pt x="13030" y="1088389"/>
                  </a:lnTo>
                  <a:close/>
                </a:path>
                <a:path w="4073525" h="1174750">
                  <a:moveTo>
                    <a:pt x="3994035" y="1167129"/>
                  </a:moveTo>
                  <a:lnTo>
                    <a:pt x="3958386" y="1167129"/>
                  </a:lnTo>
                  <a:lnTo>
                    <a:pt x="3964317" y="1165860"/>
                  </a:lnTo>
                  <a:lnTo>
                    <a:pt x="3969778" y="1165860"/>
                  </a:lnTo>
                  <a:lnTo>
                    <a:pt x="3975519" y="1164589"/>
                  </a:lnTo>
                  <a:lnTo>
                    <a:pt x="3975328" y="1164589"/>
                  </a:lnTo>
                  <a:lnTo>
                    <a:pt x="3980980" y="1163320"/>
                  </a:lnTo>
                  <a:lnTo>
                    <a:pt x="3980789" y="1163320"/>
                  </a:lnTo>
                  <a:lnTo>
                    <a:pt x="3986326" y="1162050"/>
                  </a:lnTo>
                  <a:lnTo>
                    <a:pt x="3986148" y="1162050"/>
                  </a:lnTo>
                  <a:lnTo>
                    <a:pt x="3991571" y="1160779"/>
                  </a:lnTo>
                  <a:lnTo>
                    <a:pt x="3991394" y="1160779"/>
                  </a:lnTo>
                  <a:lnTo>
                    <a:pt x="3996690" y="1158239"/>
                  </a:lnTo>
                  <a:lnTo>
                    <a:pt x="3996524" y="1158239"/>
                  </a:lnTo>
                  <a:lnTo>
                    <a:pt x="4001693" y="1155700"/>
                  </a:lnTo>
                  <a:lnTo>
                    <a:pt x="4001516" y="1155700"/>
                  </a:lnTo>
                  <a:lnTo>
                    <a:pt x="4006557" y="1153160"/>
                  </a:lnTo>
                  <a:lnTo>
                    <a:pt x="4006392" y="1153160"/>
                  </a:lnTo>
                  <a:lnTo>
                    <a:pt x="4011269" y="1150620"/>
                  </a:lnTo>
                  <a:lnTo>
                    <a:pt x="4011117" y="1150620"/>
                  </a:lnTo>
                  <a:lnTo>
                    <a:pt x="4015854" y="1148079"/>
                  </a:lnTo>
                  <a:lnTo>
                    <a:pt x="4015701" y="1148079"/>
                  </a:lnTo>
                  <a:lnTo>
                    <a:pt x="4020273" y="1144270"/>
                  </a:lnTo>
                  <a:lnTo>
                    <a:pt x="4020121" y="1144270"/>
                  </a:lnTo>
                  <a:lnTo>
                    <a:pt x="4024541" y="1141729"/>
                  </a:lnTo>
                  <a:lnTo>
                    <a:pt x="4024388" y="1141729"/>
                  </a:lnTo>
                  <a:lnTo>
                    <a:pt x="4028630" y="1137920"/>
                  </a:lnTo>
                  <a:lnTo>
                    <a:pt x="4028490" y="1137920"/>
                  </a:lnTo>
                  <a:lnTo>
                    <a:pt x="4032542" y="1134110"/>
                  </a:lnTo>
                  <a:lnTo>
                    <a:pt x="4036275" y="1130300"/>
                  </a:lnTo>
                  <a:lnTo>
                    <a:pt x="4039831" y="1126489"/>
                  </a:lnTo>
                  <a:lnTo>
                    <a:pt x="4043171" y="1121410"/>
                  </a:lnTo>
                  <a:lnTo>
                    <a:pt x="4046321" y="1117600"/>
                  </a:lnTo>
                  <a:lnTo>
                    <a:pt x="4049255" y="1112520"/>
                  </a:lnTo>
                  <a:lnTo>
                    <a:pt x="4051960" y="1107439"/>
                  </a:lnTo>
                  <a:lnTo>
                    <a:pt x="4054449" y="1103629"/>
                  </a:lnTo>
                  <a:lnTo>
                    <a:pt x="4056710" y="1098550"/>
                  </a:lnTo>
                  <a:lnTo>
                    <a:pt x="4058716" y="1093470"/>
                  </a:lnTo>
                  <a:lnTo>
                    <a:pt x="4060494" y="1087120"/>
                  </a:lnTo>
                  <a:lnTo>
                    <a:pt x="4060431" y="1088389"/>
                  </a:lnTo>
                  <a:lnTo>
                    <a:pt x="4068114" y="1088389"/>
                  </a:lnTo>
                  <a:lnTo>
                    <a:pt x="4067708" y="1089660"/>
                  </a:lnTo>
                  <a:lnTo>
                    <a:pt x="4065816" y="1096010"/>
                  </a:lnTo>
                  <a:lnTo>
                    <a:pt x="4063644" y="1101089"/>
                  </a:lnTo>
                  <a:lnTo>
                    <a:pt x="4045585" y="1130300"/>
                  </a:lnTo>
                  <a:lnTo>
                    <a:pt x="4041800" y="1135379"/>
                  </a:lnTo>
                  <a:lnTo>
                    <a:pt x="4010024" y="1159510"/>
                  </a:lnTo>
                  <a:lnTo>
                    <a:pt x="4004830" y="1163320"/>
                  </a:lnTo>
                  <a:lnTo>
                    <a:pt x="3999661" y="1164589"/>
                  </a:lnTo>
                  <a:lnTo>
                    <a:pt x="3994035" y="1167129"/>
                  </a:lnTo>
                  <a:close/>
                </a:path>
                <a:path w="4073525" h="1174750">
                  <a:moveTo>
                    <a:pt x="3958780" y="1174750"/>
                  </a:moveTo>
                  <a:lnTo>
                    <a:pt x="114185" y="1174750"/>
                  </a:lnTo>
                  <a:lnTo>
                    <a:pt x="108076" y="1173479"/>
                  </a:lnTo>
                  <a:lnTo>
                    <a:pt x="3964889" y="1173479"/>
                  </a:lnTo>
                  <a:lnTo>
                    <a:pt x="3958780" y="11747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175760" y="1597151"/>
              <a:ext cx="4066540" cy="1167765"/>
            </a:xfrm>
            <a:custGeom>
              <a:avLst/>
              <a:gdLst/>
              <a:ahLst/>
              <a:cxnLst/>
              <a:rect l="l" t="t" r="r" b="b"/>
              <a:pathLst>
                <a:path w="4066540" h="1167764">
                  <a:moveTo>
                    <a:pt x="3948684" y="1167384"/>
                  </a:moveTo>
                  <a:lnTo>
                    <a:pt x="117348" y="1167384"/>
                  </a:lnTo>
                  <a:lnTo>
                    <a:pt x="71557" y="1158414"/>
                  </a:lnTo>
                  <a:lnTo>
                    <a:pt x="34275" y="1133565"/>
                  </a:lnTo>
                  <a:lnTo>
                    <a:pt x="9193" y="1096669"/>
                  </a:lnTo>
                  <a:lnTo>
                    <a:pt x="0" y="1051560"/>
                  </a:lnTo>
                  <a:lnTo>
                    <a:pt x="0" y="117348"/>
                  </a:lnTo>
                  <a:lnTo>
                    <a:pt x="9193" y="71578"/>
                  </a:lnTo>
                  <a:lnTo>
                    <a:pt x="34275" y="34304"/>
                  </a:lnTo>
                  <a:lnTo>
                    <a:pt x="71557" y="9214"/>
                  </a:lnTo>
                  <a:lnTo>
                    <a:pt x="117348" y="0"/>
                  </a:lnTo>
                  <a:lnTo>
                    <a:pt x="3948684" y="0"/>
                  </a:lnTo>
                  <a:lnTo>
                    <a:pt x="3994224" y="9214"/>
                  </a:lnTo>
                  <a:lnTo>
                    <a:pt x="4031422" y="34304"/>
                  </a:lnTo>
                  <a:lnTo>
                    <a:pt x="4056588" y="71578"/>
                  </a:lnTo>
                  <a:lnTo>
                    <a:pt x="4066032" y="117348"/>
                  </a:lnTo>
                  <a:lnTo>
                    <a:pt x="4066032" y="1051560"/>
                  </a:lnTo>
                  <a:lnTo>
                    <a:pt x="4056588" y="1096669"/>
                  </a:lnTo>
                  <a:lnTo>
                    <a:pt x="4031422" y="1133565"/>
                  </a:lnTo>
                  <a:lnTo>
                    <a:pt x="3994224" y="1158414"/>
                  </a:lnTo>
                  <a:lnTo>
                    <a:pt x="3948684" y="116738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171975" y="1593405"/>
              <a:ext cx="4073525" cy="1174750"/>
            </a:xfrm>
            <a:custGeom>
              <a:avLst/>
              <a:gdLst/>
              <a:ahLst/>
              <a:cxnLst/>
              <a:rect l="l" t="t" r="r" b="b"/>
              <a:pathLst>
                <a:path w="4073525" h="1174750">
                  <a:moveTo>
                    <a:pt x="3971112" y="1269"/>
                  </a:moveTo>
                  <a:lnTo>
                    <a:pt x="102235" y="1269"/>
                  </a:lnTo>
                  <a:lnTo>
                    <a:pt x="108267" y="0"/>
                  </a:lnTo>
                  <a:lnTo>
                    <a:pt x="3965079" y="0"/>
                  </a:lnTo>
                  <a:lnTo>
                    <a:pt x="3971112" y="1269"/>
                  </a:lnTo>
                  <a:close/>
                </a:path>
                <a:path w="4073525" h="1174750">
                  <a:moveTo>
                    <a:pt x="3970921" y="1173479"/>
                  </a:moveTo>
                  <a:lnTo>
                    <a:pt x="102044" y="1173479"/>
                  </a:lnTo>
                  <a:lnTo>
                    <a:pt x="84569" y="1169669"/>
                  </a:lnTo>
                  <a:lnTo>
                    <a:pt x="78968" y="1167129"/>
                  </a:lnTo>
                  <a:lnTo>
                    <a:pt x="73494" y="1164589"/>
                  </a:lnTo>
                  <a:lnTo>
                    <a:pt x="68160" y="1163319"/>
                  </a:lnTo>
                  <a:lnTo>
                    <a:pt x="62966" y="1159509"/>
                  </a:lnTo>
                  <a:lnTo>
                    <a:pt x="57924" y="1156969"/>
                  </a:lnTo>
                  <a:lnTo>
                    <a:pt x="53047" y="1154429"/>
                  </a:lnTo>
                  <a:lnTo>
                    <a:pt x="27457" y="1130299"/>
                  </a:lnTo>
                  <a:lnTo>
                    <a:pt x="23888" y="1126489"/>
                  </a:lnTo>
                  <a:lnTo>
                    <a:pt x="5397" y="1089659"/>
                  </a:lnTo>
                  <a:lnTo>
                    <a:pt x="3771" y="1084579"/>
                  </a:lnTo>
                  <a:lnTo>
                    <a:pt x="0" y="1054099"/>
                  </a:lnTo>
                  <a:lnTo>
                    <a:pt x="0" y="119379"/>
                  </a:lnTo>
                  <a:lnTo>
                    <a:pt x="3822" y="90169"/>
                  </a:lnTo>
                  <a:lnTo>
                    <a:pt x="5448" y="83819"/>
                  </a:lnTo>
                  <a:lnTo>
                    <a:pt x="7340" y="78739"/>
                  </a:lnTo>
                  <a:lnTo>
                    <a:pt x="9512" y="72389"/>
                  </a:lnTo>
                  <a:lnTo>
                    <a:pt x="11925" y="67309"/>
                  </a:lnTo>
                  <a:lnTo>
                    <a:pt x="14592" y="62229"/>
                  </a:lnTo>
                  <a:lnTo>
                    <a:pt x="17500" y="57149"/>
                  </a:lnTo>
                  <a:lnTo>
                    <a:pt x="20637" y="52069"/>
                  </a:lnTo>
                  <a:lnTo>
                    <a:pt x="23990" y="48259"/>
                  </a:lnTo>
                  <a:lnTo>
                    <a:pt x="27571" y="43179"/>
                  </a:lnTo>
                  <a:lnTo>
                    <a:pt x="31368" y="39369"/>
                  </a:lnTo>
                  <a:lnTo>
                    <a:pt x="35356" y="34289"/>
                  </a:lnTo>
                  <a:lnTo>
                    <a:pt x="39535" y="30479"/>
                  </a:lnTo>
                  <a:lnTo>
                    <a:pt x="43916" y="26669"/>
                  </a:lnTo>
                  <a:lnTo>
                    <a:pt x="48463" y="22859"/>
                  </a:lnTo>
                  <a:lnTo>
                    <a:pt x="53200" y="20319"/>
                  </a:lnTo>
                  <a:lnTo>
                    <a:pt x="58089" y="16509"/>
                  </a:lnTo>
                  <a:lnTo>
                    <a:pt x="84747" y="5079"/>
                  </a:lnTo>
                  <a:lnTo>
                    <a:pt x="90462" y="2539"/>
                  </a:lnTo>
                  <a:lnTo>
                    <a:pt x="96304" y="1269"/>
                  </a:lnTo>
                  <a:lnTo>
                    <a:pt x="3977043" y="1269"/>
                  </a:lnTo>
                  <a:lnTo>
                    <a:pt x="3982872" y="3809"/>
                  </a:lnTo>
                  <a:lnTo>
                    <a:pt x="3994188" y="6349"/>
                  </a:lnTo>
                  <a:lnTo>
                    <a:pt x="120573" y="6349"/>
                  </a:lnTo>
                  <a:lnTo>
                    <a:pt x="114579" y="7619"/>
                  </a:lnTo>
                  <a:lnTo>
                    <a:pt x="109029" y="7619"/>
                  </a:lnTo>
                  <a:lnTo>
                    <a:pt x="103200" y="8889"/>
                  </a:lnTo>
                  <a:lnTo>
                    <a:pt x="97828" y="8889"/>
                  </a:lnTo>
                  <a:lnTo>
                    <a:pt x="92176" y="10159"/>
                  </a:lnTo>
                  <a:lnTo>
                    <a:pt x="92367" y="10159"/>
                  </a:lnTo>
                  <a:lnTo>
                    <a:pt x="89598" y="11429"/>
                  </a:lnTo>
                  <a:lnTo>
                    <a:pt x="87007" y="11429"/>
                  </a:lnTo>
                  <a:lnTo>
                    <a:pt x="81584" y="13969"/>
                  </a:lnTo>
                  <a:lnTo>
                    <a:pt x="81762" y="13969"/>
                  </a:lnTo>
                  <a:lnTo>
                    <a:pt x="79114" y="15239"/>
                  </a:lnTo>
                  <a:lnTo>
                    <a:pt x="76644" y="15239"/>
                  </a:lnTo>
                  <a:lnTo>
                    <a:pt x="71475" y="17779"/>
                  </a:lnTo>
                  <a:lnTo>
                    <a:pt x="71640" y="17779"/>
                  </a:lnTo>
                  <a:lnTo>
                    <a:pt x="66611" y="20319"/>
                  </a:lnTo>
                  <a:lnTo>
                    <a:pt x="66763" y="20319"/>
                  </a:lnTo>
                  <a:lnTo>
                    <a:pt x="61887" y="22859"/>
                  </a:lnTo>
                  <a:lnTo>
                    <a:pt x="62039" y="22859"/>
                  </a:lnTo>
                  <a:lnTo>
                    <a:pt x="57302" y="26669"/>
                  </a:lnTo>
                  <a:lnTo>
                    <a:pt x="57454" y="26669"/>
                  </a:lnTo>
                  <a:lnTo>
                    <a:pt x="52882" y="29209"/>
                  </a:lnTo>
                  <a:lnTo>
                    <a:pt x="53035" y="29209"/>
                  </a:lnTo>
                  <a:lnTo>
                    <a:pt x="48628" y="33019"/>
                  </a:lnTo>
                  <a:lnTo>
                    <a:pt x="48767" y="33019"/>
                  </a:lnTo>
                  <a:lnTo>
                    <a:pt x="44526" y="36829"/>
                  </a:lnTo>
                  <a:lnTo>
                    <a:pt x="44665" y="36829"/>
                  </a:lnTo>
                  <a:lnTo>
                    <a:pt x="41965" y="39369"/>
                  </a:lnTo>
                  <a:lnTo>
                    <a:pt x="40741" y="39369"/>
                  </a:lnTo>
                  <a:lnTo>
                    <a:pt x="36880" y="44449"/>
                  </a:lnTo>
                  <a:lnTo>
                    <a:pt x="33337" y="48259"/>
                  </a:lnTo>
                  <a:lnTo>
                    <a:pt x="29984" y="52069"/>
                  </a:lnTo>
                  <a:lnTo>
                    <a:pt x="26847" y="57149"/>
                  </a:lnTo>
                  <a:lnTo>
                    <a:pt x="23914" y="60959"/>
                  </a:lnTo>
                  <a:lnTo>
                    <a:pt x="21196" y="66039"/>
                  </a:lnTo>
                  <a:lnTo>
                    <a:pt x="18707" y="71119"/>
                  </a:lnTo>
                  <a:lnTo>
                    <a:pt x="16446" y="76199"/>
                  </a:lnTo>
                  <a:lnTo>
                    <a:pt x="14439" y="81279"/>
                  </a:lnTo>
                  <a:lnTo>
                    <a:pt x="12661" y="86359"/>
                  </a:lnTo>
                  <a:lnTo>
                    <a:pt x="11150" y="91439"/>
                  </a:lnTo>
                  <a:lnTo>
                    <a:pt x="10154" y="96519"/>
                  </a:lnTo>
                  <a:lnTo>
                    <a:pt x="9931" y="96519"/>
                  </a:lnTo>
                  <a:lnTo>
                    <a:pt x="8902" y="102869"/>
                  </a:lnTo>
                  <a:lnTo>
                    <a:pt x="8191" y="107949"/>
                  </a:lnTo>
                  <a:lnTo>
                    <a:pt x="7759" y="114299"/>
                  </a:lnTo>
                  <a:lnTo>
                    <a:pt x="7619" y="119379"/>
                  </a:lnTo>
                  <a:lnTo>
                    <a:pt x="7619" y="1054099"/>
                  </a:lnTo>
                  <a:lnTo>
                    <a:pt x="7772" y="1060449"/>
                  </a:lnTo>
                  <a:lnTo>
                    <a:pt x="8216" y="1065529"/>
                  </a:lnTo>
                  <a:lnTo>
                    <a:pt x="8940" y="1071879"/>
                  </a:lnTo>
                  <a:lnTo>
                    <a:pt x="9931" y="1076959"/>
                  </a:lnTo>
                  <a:lnTo>
                    <a:pt x="11201" y="1082039"/>
                  </a:lnTo>
                  <a:lnTo>
                    <a:pt x="12725" y="1088389"/>
                  </a:lnTo>
                  <a:lnTo>
                    <a:pt x="13030" y="1088389"/>
                  </a:lnTo>
                  <a:lnTo>
                    <a:pt x="14503" y="1093469"/>
                  </a:lnTo>
                  <a:lnTo>
                    <a:pt x="16522" y="1098549"/>
                  </a:lnTo>
                  <a:lnTo>
                    <a:pt x="18783" y="1103629"/>
                  </a:lnTo>
                  <a:lnTo>
                    <a:pt x="21285" y="1107439"/>
                  </a:lnTo>
                  <a:lnTo>
                    <a:pt x="24002" y="1112519"/>
                  </a:lnTo>
                  <a:lnTo>
                    <a:pt x="26949" y="1117599"/>
                  </a:lnTo>
                  <a:lnTo>
                    <a:pt x="30099" y="1121409"/>
                  </a:lnTo>
                  <a:lnTo>
                    <a:pt x="33451" y="1126489"/>
                  </a:lnTo>
                  <a:lnTo>
                    <a:pt x="36995" y="1130299"/>
                  </a:lnTo>
                  <a:lnTo>
                    <a:pt x="40741" y="1134109"/>
                  </a:lnTo>
                  <a:lnTo>
                    <a:pt x="44665" y="1137919"/>
                  </a:lnTo>
                  <a:lnTo>
                    <a:pt x="44526" y="1137919"/>
                  </a:lnTo>
                  <a:lnTo>
                    <a:pt x="48767" y="1141729"/>
                  </a:lnTo>
                  <a:lnTo>
                    <a:pt x="48628" y="1141729"/>
                  </a:lnTo>
                  <a:lnTo>
                    <a:pt x="53035" y="1144269"/>
                  </a:lnTo>
                  <a:lnTo>
                    <a:pt x="52882" y="1144269"/>
                  </a:lnTo>
                  <a:lnTo>
                    <a:pt x="57454" y="1148079"/>
                  </a:lnTo>
                  <a:lnTo>
                    <a:pt x="57302" y="1148079"/>
                  </a:lnTo>
                  <a:lnTo>
                    <a:pt x="62039" y="1150619"/>
                  </a:lnTo>
                  <a:lnTo>
                    <a:pt x="61887" y="1150619"/>
                  </a:lnTo>
                  <a:lnTo>
                    <a:pt x="66763" y="1153159"/>
                  </a:lnTo>
                  <a:lnTo>
                    <a:pt x="66611" y="1153159"/>
                  </a:lnTo>
                  <a:lnTo>
                    <a:pt x="71640" y="1155699"/>
                  </a:lnTo>
                  <a:lnTo>
                    <a:pt x="71475" y="1155699"/>
                  </a:lnTo>
                  <a:lnTo>
                    <a:pt x="76644" y="1158239"/>
                  </a:lnTo>
                  <a:lnTo>
                    <a:pt x="76466" y="1158239"/>
                  </a:lnTo>
                  <a:lnTo>
                    <a:pt x="81762" y="1160779"/>
                  </a:lnTo>
                  <a:lnTo>
                    <a:pt x="81584" y="1160779"/>
                  </a:lnTo>
                  <a:lnTo>
                    <a:pt x="87007" y="1162049"/>
                  </a:lnTo>
                  <a:lnTo>
                    <a:pt x="86829" y="1162049"/>
                  </a:lnTo>
                  <a:lnTo>
                    <a:pt x="92367" y="1163319"/>
                  </a:lnTo>
                  <a:lnTo>
                    <a:pt x="92176" y="1163319"/>
                  </a:lnTo>
                  <a:lnTo>
                    <a:pt x="97828" y="1164589"/>
                  </a:lnTo>
                  <a:lnTo>
                    <a:pt x="97637" y="1164589"/>
                  </a:lnTo>
                  <a:lnTo>
                    <a:pt x="103390" y="1165859"/>
                  </a:lnTo>
                  <a:lnTo>
                    <a:pt x="108838" y="1165859"/>
                  </a:lnTo>
                  <a:lnTo>
                    <a:pt x="114769" y="1167129"/>
                  </a:lnTo>
                  <a:lnTo>
                    <a:pt x="3994035" y="1167129"/>
                  </a:lnTo>
                  <a:lnTo>
                    <a:pt x="3988409" y="1169669"/>
                  </a:lnTo>
                  <a:lnTo>
                    <a:pt x="3970921" y="1173479"/>
                  </a:lnTo>
                  <a:close/>
                </a:path>
                <a:path w="4073525" h="1174750">
                  <a:moveTo>
                    <a:pt x="3986326" y="12699"/>
                  </a:moveTo>
                  <a:lnTo>
                    <a:pt x="3980789" y="10159"/>
                  </a:lnTo>
                  <a:lnTo>
                    <a:pt x="3980980" y="10159"/>
                  </a:lnTo>
                  <a:lnTo>
                    <a:pt x="3975328" y="8889"/>
                  </a:lnTo>
                  <a:lnTo>
                    <a:pt x="3969969" y="8889"/>
                  </a:lnTo>
                  <a:lnTo>
                    <a:pt x="3964127" y="7619"/>
                  </a:lnTo>
                  <a:lnTo>
                    <a:pt x="3958577" y="7619"/>
                  </a:lnTo>
                  <a:lnTo>
                    <a:pt x="3952582" y="6349"/>
                  </a:lnTo>
                  <a:lnTo>
                    <a:pt x="3994188" y="6349"/>
                  </a:lnTo>
                  <a:lnTo>
                    <a:pt x="3999661" y="8889"/>
                  </a:lnTo>
                  <a:lnTo>
                    <a:pt x="4004995" y="11429"/>
                  </a:lnTo>
                  <a:lnTo>
                    <a:pt x="3986148" y="11429"/>
                  </a:lnTo>
                  <a:lnTo>
                    <a:pt x="3986326" y="12699"/>
                  </a:lnTo>
                  <a:close/>
                </a:path>
                <a:path w="4073525" h="1174750">
                  <a:moveTo>
                    <a:pt x="86829" y="12699"/>
                  </a:moveTo>
                  <a:lnTo>
                    <a:pt x="87007" y="11429"/>
                  </a:lnTo>
                  <a:lnTo>
                    <a:pt x="89598" y="11429"/>
                  </a:lnTo>
                  <a:lnTo>
                    <a:pt x="86829" y="12699"/>
                  </a:lnTo>
                  <a:close/>
                </a:path>
                <a:path w="4073525" h="1174750">
                  <a:moveTo>
                    <a:pt x="3996690" y="16509"/>
                  </a:moveTo>
                  <a:lnTo>
                    <a:pt x="3991394" y="13969"/>
                  </a:lnTo>
                  <a:lnTo>
                    <a:pt x="3991571" y="13969"/>
                  </a:lnTo>
                  <a:lnTo>
                    <a:pt x="3986148" y="11429"/>
                  </a:lnTo>
                  <a:lnTo>
                    <a:pt x="4004995" y="11429"/>
                  </a:lnTo>
                  <a:lnTo>
                    <a:pt x="4010190" y="13969"/>
                  </a:lnTo>
                  <a:lnTo>
                    <a:pt x="4012711" y="15239"/>
                  </a:lnTo>
                  <a:lnTo>
                    <a:pt x="3996524" y="15239"/>
                  </a:lnTo>
                  <a:lnTo>
                    <a:pt x="3996690" y="16509"/>
                  </a:lnTo>
                  <a:close/>
                </a:path>
                <a:path w="4073525" h="1174750">
                  <a:moveTo>
                    <a:pt x="76466" y="16509"/>
                  </a:moveTo>
                  <a:lnTo>
                    <a:pt x="76644" y="15239"/>
                  </a:lnTo>
                  <a:lnTo>
                    <a:pt x="79114" y="15239"/>
                  </a:lnTo>
                  <a:lnTo>
                    <a:pt x="76466" y="16509"/>
                  </a:lnTo>
                  <a:close/>
                </a:path>
                <a:path w="4073525" h="1174750">
                  <a:moveTo>
                    <a:pt x="4032542" y="40639"/>
                  </a:moveTo>
                  <a:lnTo>
                    <a:pt x="4028490" y="36829"/>
                  </a:lnTo>
                  <a:lnTo>
                    <a:pt x="4028630" y="36829"/>
                  </a:lnTo>
                  <a:lnTo>
                    <a:pt x="4024388" y="33019"/>
                  </a:lnTo>
                  <a:lnTo>
                    <a:pt x="4024541" y="33019"/>
                  </a:lnTo>
                  <a:lnTo>
                    <a:pt x="4020121" y="29209"/>
                  </a:lnTo>
                  <a:lnTo>
                    <a:pt x="4020273" y="29209"/>
                  </a:lnTo>
                  <a:lnTo>
                    <a:pt x="4015701" y="26669"/>
                  </a:lnTo>
                  <a:lnTo>
                    <a:pt x="4015854" y="26669"/>
                  </a:lnTo>
                  <a:lnTo>
                    <a:pt x="4011117" y="22859"/>
                  </a:lnTo>
                  <a:lnTo>
                    <a:pt x="4011269" y="22859"/>
                  </a:lnTo>
                  <a:lnTo>
                    <a:pt x="4006392" y="20319"/>
                  </a:lnTo>
                  <a:lnTo>
                    <a:pt x="4006557" y="20319"/>
                  </a:lnTo>
                  <a:lnTo>
                    <a:pt x="4001516" y="17779"/>
                  </a:lnTo>
                  <a:lnTo>
                    <a:pt x="4001693" y="17779"/>
                  </a:lnTo>
                  <a:lnTo>
                    <a:pt x="3996524" y="15239"/>
                  </a:lnTo>
                  <a:lnTo>
                    <a:pt x="4012711" y="15239"/>
                  </a:lnTo>
                  <a:lnTo>
                    <a:pt x="4015232" y="16509"/>
                  </a:lnTo>
                  <a:lnTo>
                    <a:pt x="4020121" y="20319"/>
                  </a:lnTo>
                  <a:lnTo>
                    <a:pt x="4024833" y="22859"/>
                  </a:lnTo>
                  <a:lnTo>
                    <a:pt x="4029379" y="26669"/>
                  </a:lnTo>
                  <a:lnTo>
                    <a:pt x="4033748" y="30479"/>
                  </a:lnTo>
                  <a:lnTo>
                    <a:pt x="4037926" y="34289"/>
                  </a:lnTo>
                  <a:lnTo>
                    <a:pt x="4041800" y="39369"/>
                  </a:lnTo>
                  <a:lnTo>
                    <a:pt x="4032415" y="39369"/>
                  </a:lnTo>
                  <a:lnTo>
                    <a:pt x="4032542" y="40639"/>
                  </a:lnTo>
                  <a:close/>
                </a:path>
                <a:path w="4073525" h="1174750">
                  <a:moveTo>
                    <a:pt x="40614" y="40639"/>
                  </a:moveTo>
                  <a:lnTo>
                    <a:pt x="40741" y="39369"/>
                  </a:lnTo>
                  <a:lnTo>
                    <a:pt x="41965" y="39369"/>
                  </a:lnTo>
                  <a:lnTo>
                    <a:pt x="40614" y="40639"/>
                  </a:lnTo>
                  <a:close/>
                </a:path>
                <a:path w="4073525" h="1174750">
                  <a:moveTo>
                    <a:pt x="4063263" y="97789"/>
                  </a:moveTo>
                  <a:lnTo>
                    <a:pt x="4061955" y="91439"/>
                  </a:lnTo>
                  <a:lnTo>
                    <a:pt x="4060431" y="86359"/>
                  </a:lnTo>
                  <a:lnTo>
                    <a:pt x="4058653" y="81279"/>
                  </a:lnTo>
                  <a:lnTo>
                    <a:pt x="4056634" y="76199"/>
                  </a:lnTo>
                  <a:lnTo>
                    <a:pt x="4054373" y="71119"/>
                  </a:lnTo>
                  <a:lnTo>
                    <a:pt x="4051871" y="66039"/>
                  </a:lnTo>
                  <a:lnTo>
                    <a:pt x="4049153" y="60959"/>
                  </a:lnTo>
                  <a:lnTo>
                    <a:pt x="4046219" y="57149"/>
                  </a:lnTo>
                  <a:lnTo>
                    <a:pt x="4043057" y="52069"/>
                  </a:lnTo>
                  <a:lnTo>
                    <a:pt x="4039704" y="48259"/>
                  </a:lnTo>
                  <a:lnTo>
                    <a:pt x="4036161" y="44449"/>
                  </a:lnTo>
                  <a:lnTo>
                    <a:pt x="4032415" y="39369"/>
                  </a:lnTo>
                  <a:lnTo>
                    <a:pt x="4041800" y="39369"/>
                  </a:lnTo>
                  <a:lnTo>
                    <a:pt x="4045699" y="43179"/>
                  </a:lnTo>
                  <a:lnTo>
                    <a:pt x="4049166" y="48259"/>
                  </a:lnTo>
                  <a:lnTo>
                    <a:pt x="4052633" y="52069"/>
                  </a:lnTo>
                  <a:lnTo>
                    <a:pt x="4055668" y="57149"/>
                  </a:lnTo>
                  <a:lnTo>
                    <a:pt x="4058653" y="62229"/>
                  </a:lnTo>
                  <a:lnTo>
                    <a:pt x="4061320" y="67309"/>
                  </a:lnTo>
                  <a:lnTo>
                    <a:pt x="4063720" y="73659"/>
                  </a:lnTo>
                  <a:lnTo>
                    <a:pt x="4065879" y="78739"/>
                  </a:lnTo>
                  <a:lnTo>
                    <a:pt x="4067771" y="83819"/>
                  </a:lnTo>
                  <a:lnTo>
                    <a:pt x="4069384" y="90169"/>
                  </a:lnTo>
                  <a:lnTo>
                    <a:pt x="4070731" y="95249"/>
                  </a:lnTo>
                  <a:lnTo>
                    <a:pt x="4070941" y="96519"/>
                  </a:lnTo>
                  <a:lnTo>
                    <a:pt x="4063225" y="96519"/>
                  </a:lnTo>
                  <a:lnTo>
                    <a:pt x="4063263" y="97789"/>
                  </a:lnTo>
                  <a:close/>
                </a:path>
                <a:path w="4073525" h="1174750">
                  <a:moveTo>
                    <a:pt x="9893" y="97789"/>
                  </a:moveTo>
                  <a:lnTo>
                    <a:pt x="9931" y="96519"/>
                  </a:lnTo>
                  <a:lnTo>
                    <a:pt x="10154" y="96519"/>
                  </a:lnTo>
                  <a:lnTo>
                    <a:pt x="9893" y="97789"/>
                  </a:lnTo>
                  <a:close/>
                </a:path>
                <a:path w="4073525" h="1174750">
                  <a:moveTo>
                    <a:pt x="4068114" y="1088389"/>
                  </a:moveTo>
                  <a:lnTo>
                    <a:pt x="4060431" y="1088389"/>
                  </a:lnTo>
                  <a:lnTo>
                    <a:pt x="4062006" y="1082039"/>
                  </a:lnTo>
                  <a:lnTo>
                    <a:pt x="4063263" y="1076959"/>
                  </a:lnTo>
                  <a:lnTo>
                    <a:pt x="4064254" y="1071879"/>
                  </a:lnTo>
                  <a:lnTo>
                    <a:pt x="4064965" y="1065529"/>
                  </a:lnTo>
                  <a:lnTo>
                    <a:pt x="4065396" y="1060449"/>
                  </a:lnTo>
                  <a:lnTo>
                    <a:pt x="4065536" y="1054099"/>
                  </a:lnTo>
                  <a:lnTo>
                    <a:pt x="4065536" y="119379"/>
                  </a:lnTo>
                  <a:lnTo>
                    <a:pt x="4065384" y="114299"/>
                  </a:lnTo>
                  <a:lnTo>
                    <a:pt x="4064939" y="107949"/>
                  </a:lnTo>
                  <a:lnTo>
                    <a:pt x="4064228" y="102869"/>
                  </a:lnTo>
                  <a:lnTo>
                    <a:pt x="4063225" y="96519"/>
                  </a:lnTo>
                  <a:lnTo>
                    <a:pt x="4070941" y="96519"/>
                  </a:lnTo>
                  <a:lnTo>
                    <a:pt x="4071785" y="101599"/>
                  </a:lnTo>
                  <a:lnTo>
                    <a:pt x="4072547" y="107949"/>
                  </a:lnTo>
                  <a:lnTo>
                    <a:pt x="4073004" y="114299"/>
                  </a:lnTo>
                  <a:lnTo>
                    <a:pt x="4073156" y="119379"/>
                  </a:lnTo>
                  <a:lnTo>
                    <a:pt x="4073156" y="1054099"/>
                  </a:lnTo>
                  <a:lnTo>
                    <a:pt x="4072991" y="1060449"/>
                  </a:lnTo>
                  <a:lnTo>
                    <a:pt x="4072521" y="1066799"/>
                  </a:lnTo>
                  <a:lnTo>
                    <a:pt x="4071759" y="1073149"/>
                  </a:lnTo>
                  <a:lnTo>
                    <a:pt x="4069334" y="1084579"/>
                  </a:lnTo>
                  <a:lnTo>
                    <a:pt x="4068114" y="1088389"/>
                  </a:lnTo>
                  <a:close/>
                </a:path>
                <a:path w="4073525" h="1174750">
                  <a:moveTo>
                    <a:pt x="13030" y="1088389"/>
                  </a:moveTo>
                  <a:lnTo>
                    <a:pt x="12725" y="1088389"/>
                  </a:lnTo>
                  <a:lnTo>
                    <a:pt x="12661" y="1087119"/>
                  </a:lnTo>
                  <a:lnTo>
                    <a:pt x="13030" y="1088389"/>
                  </a:lnTo>
                  <a:close/>
                </a:path>
                <a:path w="4073525" h="1174750">
                  <a:moveTo>
                    <a:pt x="3994035" y="1167129"/>
                  </a:moveTo>
                  <a:lnTo>
                    <a:pt x="3958386" y="1167129"/>
                  </a:lnTo>
                  <a:lnTo>
                    <a:pt x="3964317" y="1165859"/>
                  </a:lnTo>
                  <a:lnTo>
                    <a:pt x="3969778" y="1165859"/>
                  </a:lnTo>
                  <a:lnTo>
                    <a:pt x="3975519" y="1164589"/>
                  </a:lnTo>
                  <a:lnTo>
                    <a:pt x="3975328" y="1164589"/>
                  </a:lnTo>
                  <a:lnTo>
                    <a:pt x="3980980" y="1163319"/>
                  </a:lnTo>
                  <a:lnTo>
                    <a:pt x="3980789" y="1163319"/>
                  </a:lnTo>
                  <a:lnTo>
                    <a:pt x="3986326" y="1162049"/>
                  </a:lnTo>
                  <a:lnTo>
                    <a:pt x="3986148" y="1162049"/>
                  </a:lnTo>
                  <a:lnTo>
                    <a:pt x="3991571" y="1160779"/>
                  </a:lnTo>
                  <a:lnTo>
                    <a:pt x="3991394" y="1160779"/>
                  </a:lnTo>
                  <a:lnTo>
                    <a:pt x="3996690" y="1158239"/>
                  </a:lnTo>
                  <a:lnTo>
                    <a:pt x="3996524" y="1158239"/>
                  </a:lnTo>
                  <a:lnTo>
                    <a:pt x="4001693" y="1155699"/>
                  </a:lnTo>
                  <a:lnTo>
                    <a:pt x="4001516" y="1155699"/>
                  </a:lnTo>
                  <a:lnTo>
                    <a:pt x="4006557" y="1153159"/>
                  </a:lnTo>
                  <a:lnTo>
                    <a:pt x="4006392" y="1153159"/>
                  </a:lnTo>
                  <a:lnTo>
                    <a:pt x="4011269" y="1150619"/>
                  </a:lnTo>
                  <a:lnTo>
                    <a:pt x="4011117" y="1150619"/>
                  </a:lnTo>
                  <a:lnTo>
                    <a:pt x="4015854" y="1148079"/>
                  </a:lnTo>
                  <a:lnTo>
                    <a:pt x="4015701" y="1148079"/>
                  </a:lnTo>
                  <a:lnTo>
                    <a:pt x="4020273" y="1144269"/>
                  </a:lnTo>
                  <a:lnTo>
                    <a:pt x="4020121" y="1144269"/>
                  </a:lnTo>
                  <a:lnTo>
                    <a:pt x="4024541" y="1141729"/>
                  </a:lnTo>
                  <a:lnTo>
                    <a:pt x="4024388" y="1141729"/>
                  </a:lnTo>
                  <a:lnTo>
                    <a:pt x="4028630" y="1137919"/>
                  </a:lnTo>
                  <a:lnTo>
                    <a:pt x="4028490" y="1137919"/>
                  </a:lnTo>
                  <a:lnTo>
                    <a:pt x="4032542" y="1134109"/>
                  </a:lnTo>
                  <a:lnTo>
                    <a:pt x="4036275" y="1130299"/>
                  </a:lnTo>
                  <a:lnTo>
                    <a:pt x="4039831" y="1126489"/>
                  </a:lnTo>
                  <a:lnTo>
                    <a:pt x="4043171" y="1121409"/>
                  </a:lnTo>
                  <a:lnTo>
                    <a:pt x="4046321" y="1117599"/>
                  </a:lnTo>
                  <a:lnTo>
                    <a:pt x="4049255" y="1112519"/>
                  </a:lnTo>
                  <a:lnTo>
                    <a:pt x="4051960" y="1107439"/>
                  </a:lnTo>
                  <a:lnTo>
                    <a:pt x="4054449" y="1103629"/>
                  </a:lnTo>
                  <a:lnTo>
                    <a:pt x="4056710" y="1098549"/>
                  </a:lnTo>
                  <a:lnTo>
                    <a:pt x="4058716" y="1093469"/>
                  </a:lnTo>
                  <a:lnTo>
                    <a:pt x="4060494" y="1087119"/>
                  </a:lnTo>
                  <a:lnTo>
                    <a:pt x="4060431" y="1088389"/>
                  </a:lnTo>
                  <a:lnTo>
                    <a:pt x="4068114" y="1088389"/>
                  </a:lnTo>
                  <a:lnTo>
                    <a:pt x="4067708" y="1089659"/>
                  </a:lnTo>
                  <a:lnTo>
                    <a:pt x="4065816" y="1096009"/>
                  </a:lnTo>
                  <a:lnTo>
                    <a:pt x="4063644" y="1101089"/>
                  </a:lnTo>
                  <a:lnTo>
                    <a:pt x="4045585" y="1130299"/>
                  </a:lnTo>
                  <a:lnTo>
                    <a:pt x="4041800" y="1135379"/>
                  </a:lnTo>
                  <a:lnTo>
                    <a:pt x="4015232" y="1156969"/>
                  </a:lnTo>
                  <a:lnTo>
                    <a:pt x="4010024" y="1160779"/>
                  </a:lnTo>
                  <a:lnTo>
                    <a:pt x="4004830" y="1163319"/>
                  </a:lnTo>
                  <a:lnTo>
                    <a:pt x="3999661" y="1164589"/>
                  </a:lnTo>
                  <a:lnTo>
                    <a:pt x="3994035" y="1167129"/>
                  </a:lnTo>
                  <a:close/>
                </a:path>
                <a:path w="4073525" h="1174750">
                  <a:moveTo>
                    <a:pt x="3958780" y="1174749"/>
                  </a:moveTo>
                  <a:lnTo>
                    <a:pt x="114185" y="1174749"/>
                  </a:lnTo>
                  <a:lnTo>
                    <a:pt x="108076" y="1173479"/>
                  </a:lnTo>
                  <a:lnTo>
                    <a:pt x="3964889" y="1173479"/>
                  </a:lnTo>
                  <a:lnTo>
                    <a:pt x="3958780" y="1174749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9587776" y="3656482"/>
            <a:ext cx="959485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补充性文</a:t>
            </a:r>
            <a:r>
              <a:rPr sz="1450" b="1" spc="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字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768890" y="4652683"/>
            <a:ext cx="959485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补充性文</a:t>
            </a:r>
            <a:r>
              <a:rPr sz="1450" b="1" spc="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字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768890" y="2634919"/>
            <a:ext cx="959485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补充性文</a:t>
            </a:r>
            <a:r>
              <a:rPr sz="1450" b="1" spc="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字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01184" y="5070170"/>
            <a:ext cx="327596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您的内容打在这里，或者通过复制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 </a:t>
            </a: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的文本后，在此框中选择粘贴，并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选 </a:t>
            </a: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择只保留文字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85678" y="3346678"/>
            <a:ext cx="327596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您的内容打在这里，或者通过复制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 </a:t>
            </a: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的文本后，在此框中选择粘贴，并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选 </a:t>
            </a: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择只保留文字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90948" y="1782114"/>
            <a:ext cx="327596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您的内容打在这里，或者通过复制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 </a:t>
            </a: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的文本后，在此框中选择粘贴，并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选 </a:t>
            </a: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择只保留文字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073785" y="117475"/>
            <a:ext cx="421132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点击此处输入标题</a:t>
            </a:r>
            <a:endParaRPr sz="3600"/>
          </a:p>
        </p:txBody>
      </p:sp>
      <p:grpSp>
        <p:nvGrpSpPr>
          <p:cNvPr id="33" name="object 33"/>
          <p:cNvGrpSpPr/>
          <p:nvPr/>
        </p:nvGrpSpPr>
        <p:grpSpPr>
          <a:xfrm>
            <a:off x="0" y="56337"/>
            <a:ext cx="11740515" cy="979805"/>
            <a:chOff x="0" y="56337"/>
            <a:chExt cx="11740515" cy="979805"/>
          </a:xfrm>
        </p:grpSpPr>
        <p:sp>
          <p:nvSpPr>
            <p:cNvPr id="34" name="object 34"/>
            <p:cNvSpPr/>
            <p:nvPr/>
          </p:nvSpPr>
          <p:spPr>
            <a:xfrm>
              <a:off x="907414" y="793750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56337"/>
              <a:ext cx="995222" cy="979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36066" y="1765719"/>
            <a:ext cx="10572115" cy="2090420"/>
            <a:chOff x="836066" y="1765719"/>
            <a:chExt cx="10572115" cy="209042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36066" y="1765719"/>
              <a:ext cx="2082482" cy="20824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4356" y="1773047"/>
              <a:ext cx="2082482" cy="20824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6621" y="1773047"/>
              <a:ext cx="2082482" cy="20824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25203" y="1773047"/>
              <a:ext cx="2082482" cy="208248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949155" y="2161336"/>
            <a:ext cx="7219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+</a:t>
            </a:r>
            <a:endParaRPr sz="7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79579" y="2161336"/>
            <a:ext cx="7219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+</a:t>
            </a:r>
            <a:endParaRPr sz="7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94280" y="2174938"/>
            <a:ext cx="7219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=</a:t>
            </a:r>
            <a:endParaRPr sz="7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5906" y="4303064"/>
            <a:ext cx="2068195" cy="1217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862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填加文字标</a:t>
            </a:r>
            <a:r>
              <a:rPr sz="16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29000"/>
              </a:lnSpc>
              <a:spcBef>
                <a:spcPts val="1195"/>
              </a:spcBef>
            </a:pP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单击此处文本单击添加文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单击此处文本单击添加文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单击此处文本单击添加文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8445" y="4299673"/>
            <a:ext cx="2068195" cy="1217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862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填加文字标</a:t>
            </a:r>
            <a:r>
              <a:rPr sz="16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29000"/>
              </a:lnSpc>
              <a:spcBef>
                <a:spcPts val="1195"/>
              </a:spcBef>
            </a:pP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单击此处文本单击添加文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单击此处文本单击添加文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单击此处文本单击添加文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10349" y="4296283"/>
            <a:ext cx="2068195" cy="1217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862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填加文字标</a:t>
            </a:r>
            <a:r>
              <a:rPr sz="16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29000"/>
              </a:lnSpc>
              <a:spcBef>
                <a:spcPts val="1195"/>
              </a:spcBef>
            </a:pP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单击此处文本单击添加文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单击此处文本单击添加文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单击此处文本单击添加文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20859" y="4303064"/>
            <a:ext cx="2068195" cy="1217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862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填加文字标</a:t>
            </a:r>
            <a:r>
              <a:rPr sz="16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29000"/>
              </a:lnSpc>
              <a:spcBef>
                <a:spcPts val="1195"/>
              </a:spcBef>
            </a:pP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单击此处文本单击添加文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单击此处文本单击添加文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单击此处文本单击添加文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56337"/>
            <a:ext cx="11740515" cy="3215005"/>
            <a:chOff x="0" y="56337"/>
            <a:chExt cx="11740515" cy="321500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56107" y="2299258"/>
              <a:ext cx="1064902" cy="97155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99463" y="2308681"/>
              <a:ext cx="9322435" cy="894715"/>
            </a:xfrm>
            <a:custGeom>
              <a:avLst/>
              <a:gdLst/>
              <a:ahLst/>
              <a:cxnLst/>
              <a:rect l="l" t="t" r="r" b="b"/>
              <a:pathLst>
                <a:path w="9322435" h="894714">
                  <a:moveTo>
                    <a:pt x="594601" y="170192"/>
                  </a:moveTo>
                  <a:lnTo>
                    <a:pt x="590283" y="152958"/>
                  </a:lnTo>
                  <a:lnTo>
                    <a:pt x="583819" y="133578"/>
                  </a:lnTo>
                  <a:lnTo>
                    <a:pt x="579513" y="116344"/>
                  </a:lnTo>
                  <a:lnTo>
                    <a:pt x="561416" y="86182"/>
                  </a:lnTo>
                  <a:lnTo>
                    <a:pt x="560120" y="84023"/>
                  </a:lnTo>
                  <a:lnTo>
                    <a:pt x="540740" y="56019"/>
                  </a:lnTo>
                  <a:lnTo>
                    <a:pt x="510578" y="32321"/>
                  </a:lnTo>
                  <a:lnTo>
                    <a:pt x="489038" y="20015"/>
                  </a:lnTo>
                  <a:lnTo>
                    <a:pt x="489038" y="172351"/>
                  </a:lnTo>
                  <a:lnTo>
                    <a:pt x="486879" y="187426"/>
                  </a:lnTo>
                  <a:lnTo>
                    <a:pt x="463181" y="232676"/>
                  </a:lnTo>
                  <a:lnTo>
                    <a:pt x="420090" y="256374"/>
                  </a:lnTo>
                  <a:lnTo>
                    <a:pt x="385622" y="256374"/>
                  </a:lnTo>
                  <a:lnTo>
                    <a:pt x="340385" y="232676"/>
                  </a:lnTo>
                  <a:lnTo>
                    <a:pt x="318846" y="187426"/>
                  </a:lnTo>
                  <a:lnTo>
                    <a:pt x="316687" y="172351"/>
                  </a:lnTo>
                  <a:lnTo>
                    <a:pt x="318846" y="155117"/>
                  </a:lnTo>
                  <a:lnTo>
                    <a:pt x="323151" y="137883"/>
                  </a:lnTo>
                  <a:lnTo>
                    <a:pt x="331762" y="124955"/>
                  </a:lnTo>
                  <a:lnTo>
                    <a:pt x="340385" y="109880"/>
                  </a:lnTo>
                  <a:lnTo>
                    <a:pt x="370547" y="92646"/>
                  </a:lnTo>
                  <a:lnTo>
                    <a:pt x="385622" y="86182"/>
                  </a:lnTo>
                  <a:lnTo>
                    <a:pt x="420090" y="86182"/>
                  </a:lnTo>
                  <a:lnTo>
                    <a:pt x="463181" y="109880"/>
                  </a:lnTo>
                  <a:lnTo>
                    <a:pt x="486879" y="155117"/>
                  </a:lnTo>
                  <a:lnTo>
                    <a:pt x="489038" y="172351"/>
                  </a:lnTo>
                  <a:lnTo>
                    <a:pt x="489038" y="20015"/>
                  </a:lnTo>
                  <a:lnTo>
                    <a:pt x="480415" y="15087"/>
                  </a:lnTo>
                  <a:lnTo>
                    <a:pt x="463181" y="8623"/>
                  </a:lnTo>
                  <a:lnTo>
                    <a:pt x="443788" y="6464"/>
                  </a:lnTo>
                  <a:lnTo>
                    <a:pt x="426554" y="2159"/>
                  </a:lnTo>
                  <a:lnTo>
                    <a:pt x="405015" y="0"/>
                  </a:lnTo>
                  <a:lnTo>
                    <a:pt x="400710" y="0"/>
                  </a:lnTo>
                  <a:lnTo>
                    <a:pt x="379158" y="2159"/>
                  </a:lnTo>
                  <a:lnTo>
                    <a:pt x="361924" y="6464"/>
                  </a:lnTo>
                  <a:lnTo>
                    <a:pt x="342544" y="8623"/>
                  </a:lnTo>
                  <a:lnTo>
                    <a:pt x="295148" y="32321"/>
                  </a:lnTo>
                  <a:lnTo>
                    <a:pt x="264985" y="56019"/>
                  </a:lnTo>
                  <a:lnTo>
                    <a:pt x="226199" y="116344"/>
                  </a:lnTo>
                  <a:lnTo>
                    <a:pt x="221894" y="133578"/>
                  </a:lnTo>
                  <a:lnTo>
                    <a:pt x="215430" y="152958"/>
                  </a:lnTo>
                  <a:lnTo>
                    <a:pt x="211124" y="170192"/>
                  </a:lnTo>
                  <a:lnTo>
                    <a:pt x="211124" y="187426"/>
                  </a:lnTo>
                  <a:lnTo>
                    <a:pt x="221894" y="239141"/>
                  </a:lnTo>
                  <a:lnTo>
                    <a:pt x="241287" y="310235"/>
                  </a:lnTo>
                  <a:lnTo>
                    <a:pt x="271449" y="389940"/>
                  </a:lnTo>
                  <a:lnTo>
                    <a:pt x="308076" y="476110"/>
                  </a:lnTo>
                  <a:lnTo>
                    <a:pt x="372694" y="626922"/>
                  </a:lnTo>
                  <a:lnTo>
                    <a:pt x="402856" y="689394"/>
                  </a:lnTo>
                  <a:lnTo>
                    <a:pt x="433019" y="626922"/>
                  </a:lnTo>
                  <a:lnTo>
                    <a:pt x="497649" y="476110"/>
                  </a:lnTo>
                  <a:lnTo>
                    <a:pt x="534276" y="389940"/>
                  </a:lnTo>
                  <a:lnTo>
                    <a:pt x="564438" y="310235"/>
                  </a:lnTo>
                  <a:lnTo>
                    <a:pt x="579120" y="256374"/>
                  </a:lnTo>
                  <a:lnTo>
                    <a:pt x="583819" y="239141"/>
                  </a:lnTo>
                  <a:lnTo>
                    <a:pt x="590283" y="211124"/>
                  </a:lnTo>
                  <a:lnTo>
                    <a:pt x="594601" y="187426"/>
                  </a:lnTo>
                  <a:lnTo>
                    <a:pt x="594601" y="170192"/>
                  </a:lnTo>
                  <a:close/>
                </a:path>
                <a:path w="9322435" h="894714">
                  <a:moveTo>
                    <a:pt x="805726" y="646303"/>
                  </a:moveTo>
                  <a:lnTo>
                    <a:pt x="803567" y="631228"/>
                  </a:lnTo>
                  <a:lnTo>
                    <a:pt x="792797" y="618299"/>
                  </a:lnTo>
                  <a:lnTo>
                    <a:pt x="785304" y="605205"/>
                  </a:lnTo>
                  <a:lnTo>
                    <a:pt x="786536" y="605205"/>
                  </a:lnTo>
                  <a:lnTo>
                    <a:pt x="786536" y="603681"/>
                  </a:lnTo>
                  <a:lnTo>
                    <a:pt x="784428" y="603681"/>
                  </a:lnTo>
                  <a:lnTo>
                    <a:pt x="784174" y="603224"/>
                  </a:lnTo>
                  <a:lnTo>
                    <a:pt x="754011" y="573062"/>
                  </a:lnTo>
                  <a:lnTo>
                    <a:pt x="715238" y="549363"/>
                  </a:lnTo>
                  <a:lnTo>
                    <a:pt x="676465" y="534276"/>
                  </a:lnTo>
                  <a:lnTo>
                    <a:pt x="635533" y="519201"/>
                  </a:lnTo>
                  <a:lnTo>
                    <a:pt x="570903" y="504113"/>
                  </a:lnTo>
                  <a:lnTo>
                    <a:pt x="545045" y="557974"/>
                  </a:lnTo>
                  <a:lnTo>
                    <a:pt x="579513" y="566597"/>
                  </a:lnTo>
                  <a:lnTo>
                    <a:pt x="611835" y="581672"/>
                  </a:lnTo>
                  <a:lnTo>
                    <a:pt x="644144" y="598906"/>
                  </a:lnTo>
                  <a:lnTo>
                    <a:pt x="657072" y="607529"/>
                  </a:lnTo>
                  <a:lnTo>
                    <a:pt x="667842" y="622604"/>
                  </a:lnTo>
                  <a:lnTo>
                    <a:pt x="680770" y="637692"/>
                  </a:lnTo>
                  <a:lnTo>
                    <a:pt x="680770" y="652767"/>
                  </a:lnTo>
                  <a:lnTo>
                    <a:pt x="667842" y="667854"/>
                  </a:lnTo>
                  <a:lnTo>
                    <a:pt x="635533" y="691553"/>
                  </a:lnTo>
                  <a:lnTo>
                    <a:pt x="573049" y="719556"/>
                  </a:lnTo>
                  <a:lnTo>
                    <a:pt x="527812" y="728167"/>
                  </a:lnTo>
                  <a:lnTo>
                    <a:pt x="435178" y="736790"/>
                  </a:lnTo>
                  <a:lnTo>
                    <a:pt x="387781" y="738949"/>
                  </a:lnTo>
                  <a:lnTo>
                    <a:pt x="340385" y="736790"/>
                  </a:lnTo>
                  <a:lnTo>
                    <a:pt x="292989" y="728167"/>
                  </a:lnTo>
                  <a:lnTo>
                    <a:pt x="247751" y="719556"/>
                  </a:lnTo>
                  <a:lnTo>
                    <a:pt x="202514" y="704469"/>
                  </a:lnTo>
                  <a:lnTo>
                    <a:pt x="180962" y="698004"/>
                  </a:lnTo>
                  <a:lnTo>
                    <a:pt x="163728" y="685088"/>
                  </a:lnTo>
                  <a:lnTo>
                    <a:pt x="146494" y="674319"/>
                  </a:lnTo>
                  <a:lnTo>
                    <a:pt x="133565" y="659231"/>
                  </a:lnTo>
                  <a:lnTo>
                    <a:pt x="124955" y="650621"/>
                  </a:lnTo>
                  <a:lnTo>
                    <a:pt x="124955" y="641997"/>
                  </a:lnTo>
                  <a:lnTo>
                    <a:pt x="129260" y="629069"/>
                  </a:lnTo>
                  <a:lnTo>
                    <a:pt x="140030" y="613994"/>
                  </a:lnTo>
                  <a:lnTo>
                    <a:pt x="155117" y="603224"/>
                  </a:lnTo>
                  <a:lnTo>
                    <a:pt x="178816" y="583831"/>
                  </a:lnTo>
                  <a:lnTo>
                    <a:pt x="206819" y="573062"/>
                  </a:lnTo>
                  <a:lnTo>
                    <a:pt x="232664" y="564438"/>
                  </a:lnTo>
                  <a:lnTo>
                    <a:pt x="260680" y="557974"/>
                  </a:lnTo>
                  <a:lnTo>
                    <a:pt x="234823" y="501967"/>
                  </a:lnTo>
                  <a:lnTo>
                    <a:pt x="191731" y="510578"/>
                  </a:lnTo>
                  <a:lnTo>
                    <a:pt x="146494" y="525665"/>
                  </a:lnTo>
                  <a:lnTo>
                    <a:pt x="103403" y="540740"/>
                  </a:lnTo>
                  <a:lnTo>
                    <a:pt x="62471" y="560133"/>
                  </a:lnTo>
                  <a:lnTo>
                    <a:pt x="30162" y="588137"/>
                  </a:lnTo>
                  <a:lnTo>
                    <a:pt x="6464" y="620458"/>
                  </a:lnTo>
                  <a:lnTo>
                    <a:pt x="0" y="637692"/>
                  </a:lnTo>
                  <a:lnTo>
                    <a:pt x="0" y="654926"/>
                  </a:lnTo>
                  <a:lnTo>
                    <a:pt x="8623" y="704469"/>
                  </a:lnTo>
                  <a:lnTo>
                    <a:pt x="38773" y="754024"/>
                  </a:lnTo>
                  <a:lnTo>
                    <a:pt x="86169" y="792797"/>
                  </a:lnTo>
                  <a:lnTo>
                    <a:pt x="157264" y="825119"/>
                  </a:lnTo>
                  <a:lnTo>
                    <a:pt x="196049" y="838047"/>
                  </a:lnTo>
                  <a:lnTo>
                    <a:pt x="239128" y="846658"/>
                  </a:lnTo>
                  <a:lnTo>
                    <a:pt x="280060" y="853122"/>
                  </a:lnTo>
                  <a:lnTo>
                    <a:pt x="323151" y="859586"/>
                  </a:lnTo>
                  <a:lnTo>
                    <a:pt x="361924" y="861745"/>
                  </a:lnTo>
                  <a:lnTo>
                    <a:pt x="443788" y="861745"/>
                  </a:lnTo>
                  <a:lnTo>
                    <a:pt x="519188" y="855281"/>
                  </a:lnTo>
                  <a:lnTo>
                    <a:pt x="557974" y="848817"/>
                  </a:lnTo>
                  <a:lnTo>
                    <a:pt x="594601" y="844511"/>
                  </a:lnTo>
                  <a:lnTo>
                    <a:pt x="633374" y="831583"/>
                  </a:lnTo>
                  <a:lnTo>
                    <a:pt x="667842" y="820813"/>
                  </a:lnTo>
                  <a:lnTo>
                    <a:pt x="702310" y="805726"/>
                  </a:lnTo>
                  <a:lnTo>
                    <a:pt x="758329" y="769099"/>
                  </a:lnTo>
                  <a:lnTo>
                    <a:pt x="790638" y="721702"/>
                  </a:lnTo>
                  <a:lnTo>
                    <a:pt x="799261" y="693699"/>
                  </a:lnTo>
                  <a:lnTo>
                    <a:pt x="805726" y="661390"/>
                  </a:lnTo>
                  <a:lnTo>
                    <a:pt x="805726" y="646303"/>
                  </a:lnTo>
                  <a:close/>
                </a:path>
                <a:path w="9322435" h="894714">
                  <a:moveTo>
                    <a:pt x="2925241" y="348729"/>
                  </a:moveTo>
                  <a:lnTo>
                    <a:pt x="2822638" y="421627"/>
                  </a:lnTo>
                  <a:lnTo>
                    <a:pt x="2925241" y="497230"/>
                  </a:lnTo>
                  <a:lnTo>
                    <a:pt x="2925241" y="348729"/>
                  </a:lnTo>
                  <a:close/>
                </a:path>
                <a:path w="9322435" h="894714">
                  <a:moveTo>
                    <a:pt x="3062948" y="653834"/>
                  </a:moveTo>
                  <a:lnTo>
                    <a:pt x="2925241" y="551230"/>
                  </a:lnTo>
                  <a:lnTo>
                    <a:pt x="2822638" y="475627"/>
                  </a:lnTo>
                  <a:lnTo>
                    <a:pt x="2822638" y="832040"/>
                  </a:lnTo>
                  <a:lnTo>
                    <a:pt x="3062948" y="653834"/>
                  </a:lnTo>
                  <a:close/>
                </a:path>
                <a:path w="9322435" h="894714">
                  <a:moveTo>
                    <a:pt x="3065653" y="84124"/>
                  </a:moveTo>
                  <a:lnTo>
                    <a:pt x="2968447" y="181330"/>
                  </a:lnTo>
                  <a:lnTo>
                    <a:pt x="3065653" y="181330"/>
                  </a:lnTo>
                  <a:lnTo>
                    <a:pt x="3065653" y="84124"/>
                  </a:lnTo>
                  <a:close/>
                </a:path>
                <a:path w="9322435" h="894714">
                  <a:moveTo>
                    <a:pt x="3454450" y="84124"/>
                  </a:moveTo>
                  <a:lnTo>
                    <a:pt x="3108845" y="84124"/>
                  </a:lnTo>
                  <a:lnTo>
                    <a:pt x="3108845" y="181330"/>
                  </a:lnTo>
                  <a:lnTo>
                    <a:pt x="3108845" y="224523"/>
                  </a:lnTo>
                  <a:lnTo>
                    <a:pt x="2968447" y="224523"/>
                  </a:lnTo>
                  <a:lnTo>
                    <a:pt x="2968447" y="529628"/>
                  </a:lnTo>
                  <a:lnTo>
                    <a:pt x="3100743" y="626833"/>
                  </a:lnTo>
                  <a:lnTo>
                    <a:pt x="3322155" y="626833"/>
                  </a:lnTo>
                  <a:lnTo>
                    <a:pt x="3454450" y="529628"/>
                  </a:lnTo>
                  <a:lnTo>
                    <a:pt x="3454450" y="84124"/>
                  </a:lnTo>
                  <a:close/>
                </a:path>
                <a:path w="9322435" h="894714">
                  <a:moveTo>
                    <a:pt x="3567849" y="861733"/>
                  </a:moveTo>
                  <a:lnTo>
                    <a:pt x="3322155" y="680834"/>
                  </a:lnTo>
                  <a:lnTo>
                    <a:pt x="3303257" y="667334"/>
                  </a:lnTo>
                  <a:lnTo>
                    <a:pt x="3116948" y="667334"/>
                  </a:lnTo>
                  <a:lnTo>
                    <a:pt x="3100743" y="680834"/>
                  </a:lnTo>
                  <a:lnTo>
                    <a:pt x="2852343" y="861733"/>
                  </a:lnTo>
                  <a:lnTo>
                    <a:pt x="3567849" y="861733"/>
                  </a:lnTo>
                  <a:close/>
                </a:path>
                <a:path w="9322435" h="894714">
                  <a:moveTo>
                    <a:pt x="3600259" y="475627"/>
                  </a:moveTo>
                  <a:lnTo>
                    <a:pt x="3497656" y="551230"/>
                  </a:lnTo>
                  <a:lnTo>
                    <a:pt x="3359950" y="653834"/>
                  </a:lnTo>
                  <a:lnTo>
                    <a:pt x="3357257" y="653834"/>
                  </a:lnTo>
                  <a:lnTo>
                    <a:pt x="3600259" y="832040"/>
                  </a:lnTo>
                  <a:lnTo>
                    <a:pt x="3600259" y="475627"/>
                  </a:lnTo>
                  <a:close/>
                </a:path>
                <a:path w="9322435" h="894714">
                  <a:moveTo>
                    <a:pt x="3601605" y="421627"/>
                  </a:moveTo>
                  <a:lnTo>
                    <a:pt x="3600259" y="422160"/>
                  </a:lnTo>
                  <a:lnTo>
                    <a:pt x="3600259" y="421627"/>
                  </a:lnTo>
                  <a:lnTo>
                    <a:pt x="3497656" y="348729"/>
                  </a:lnTo>
                  <a:lnTo>
                    <a:pt x="3497656" y="497230"/>
                  </a:lnTo>
                  <a:lnTo>
                    <a:pt x="3600259" y="424332"/>
                  </a:lnTo>
                  <a:lnTo>
                    <a:pt x="3600259" y="422986"/>
                  </a:lnTo>
                  <a:lnTo>
                    <a:pt x="3601605" y="422986"/>
                  </a:lnTo>
                  <a:lnTo>
                    <a:pt x="3601605" y="421627"/>
                  </a:lnTo>
                  <a:close/>
                </a:path>
                <a:path w="9322435" h="894714">
                  <a:moveTo>
                    <a:pt x="9072524" y="554913"/>
                  </a:moveTo>
                  <a:lnTo>
                    <a:pt x="8718956" y="554913"/>
                  </a:lnTo>
                  <a:lnTo>
                    <a:pt x="8718956" y="608253"/>
                  </a:lnTo>
                  <a:lnTo>
                    <a:pt x="9072524" y="608253"/>
                  </a:lnTo>
                  <a:lnTo>
                    <a:pt x="9072524" y="554913"/>
                  </a:lnTo>
                  <a:close/>
                </a:path>
                <a:path w="9322435" h="894714">
                  <a:moveTo>
                    <a:pt x="9072524" y="439089"/>
                  </a:moveTo>
                  <a:lnTo>
                    <a:pt x="8718956" y="439089"/>
                  </a:lnTo>
                  <a:lnTo>
                    <a:pt x="8718956" y="490905"/>
                  </a:lnTo>
                  <a:lnTo>
                    <a:pt x="9072524" y="490905"/>
                  </a:lnTo>
                  <a:lnTo>
                    <a:pt x="9072524" y="439089"/>
                  </a:lnTo>
                  <a:close/>
                </a:path>
                <a:path w="9322435" h="894714">
                  <a:moveTo>
                    <a:pt x="9072524" y="317169"/>
                  </a:moveTo>
                  <a:lnTo>
                    <a:pt x="8718956" y="317169"/>
                  </a:lnTo>
                  <a:lnTo>
                    <a:pt x="8718956" y="372033"/>
                  </a:lnTo>
                  <a:lnTo>
                    <a:pt x="9072524" y="372033"/>
                  </a:lnTo>
                  <a:lnTo>
                    <a:pt x="9072524" y="317169"/>
                  </a:lnTo>
                  <a:close/>
                </a:path>
                <a:path w="9322435" h="894714">
                  <a:moveTo>
                    <a:pt x="9072524" y="201345"/>
                  </a:moveTo>
                  <a:lnTo>
                    <a:pt x="8718956" y="201345"/>
                  </a:lnTo>
                  <a:lnTo>
                    <a:pt x="8718956" y="253161"/>
                  </a:lnTo>
                  <a:lnTo>
                    <a:pt x="9072524" y="253161"/>
                  </a:lnTo>
                  <a:lnTo>
                    <a:pt x="9072524" y="201345"/>
                  </a:lnTo>
                  <a:close/>
                </a:path>
                <a:path w="9322435" h="894714">
                  <a:moveTo>
                    <a:pt x="9322257" y="701255"/>
                  </a:moveTo>
                  <a:lnTo>
                    <a:pt x="9265628" y="701255"/>
                  </a:lnTo>
                  <a:lnTo>
                    <a:pt x="9265628" y="755789"/>
                  </a:lnTo>
                  <a:lnTo>
                    <a:pt x="9259341" y="783043"/>
                  </a:lnTo>
                  <a:lnTo>
                    <a:pt x="9236265" y="822896"/>
                  </a:lnTo>
                  <a:lnTo>
                    <a:pt x="9188031" y="843876"/>
                  </a:lnTo>
                  <a:lnTo>
                    <a:pt x="8707742" y="843876"/>
                  </a:lnTo>
                  <a:lnTo>
                    <a:pt x="8714041" y="824992"/>
                  </a:lnTo>
                  <a:lnTo>
                    <a:pt x="8724519" y="783043"/>
                  </a:lnTo>
                  <a:lnTo>
                    <a:pt x="8728723" y="755789"/>
                  </a:lnTo>
                  <a:lnTo>
                    <a:pt x="9265628" y="755789"/>
                  </a:lnTo>
                  <a:lnTo>
                    <a:pt x="9265628" y="701255"/>
                  </a:lnTo>
                  <a:lnTo>
                    <a:pt x="9215298" y="701255"/>
                  </a:lnTo>
                  <a:lnTo>
                    <a:pt x="9215298" y="134975"/>
                  </a:lnTo>
                  <a:lnTo>
                    <a:pt x="9211107" y="118198"/>
                  </a:lnTo>
                  <a:lnTo>
                    <a:pt x="9209011" y="101422"/>
                  </a:lnTo>
                  <a:lnTo>
                    <a:pt x="9203487" y="86741"/>
                  </a:lnTo>
                  <a:lnTo>
                    <a:pt x="9202712" y="84645"/>
                  </a:lnTo>
                  <a:lnTo>
                    <a:pt x="9192222" y="69964"/>
                  </a:lnTo>
                  <a:lnTo>
                    <a:pt x="9162859" y="44792"/>
                  </a:lnTo>
                  <a:lnTo>
                    <a:pt x="9160764" y="44018"/>
                  </a:lnTo>
                  <a:lnTo>
                    <a:pt x="9160764" y="134975"/>
                  </a:lnTo>
                  <a:lnTo>
                    <a:pt x="9160764" y="701255"/>
                  </a:lnTo>
                  <a:lnTo>
                    <a:pt x="8674189" y="705446"/>
                  </a:lnTo>
                  <a:lnTo>
                    <a:pt x="8674189" y="759980"/>
                  </a:lnTo>
                  <a:lnTo>
                    <a:pt x="8672093" y="783043"/>
                  </a:lnTo>
                  <a:lnTo>
                    <a:pt x="8665794" y="801928"/>
                  </a:lnTo>
                  <a:lnTo>
                    <a:pt x="8659508" y="816610"/>
                  </a:lnTo>
                  <a:lnTo>
                    <a:pt x="8653221" y="829195"/>
                  </a:lnTo>
                  <a:lnTo>
                    <a:pt x="8646922" y="833386"/>
                  </a:lnTo>
                  <a:lnTo>
                    <a:pt x="8640635" y="839673"/>
                  </a:lnTo>
                  <a:lnTo>
                    <a:pt x="8632241" y="843876"/>
                  </a:lnTo>
                  <a:lnTo>
                    <a:pt x="8630145" y="839673"/>
                  </a:lnTo>
                  <a:lnTo>
                    <a:pt x="8623859" y="831291"/>
                  </a:lnTo>
                  <a:lnTo>
                    <a:pt x="8619655" y="822896"/>
                  </a:lnTo>
                  <a:lnTo>
                    <a:pt x="8619655" y="218871"/>
                  </a:lnTo>
                  <a:lnTo>
                    <a:pt x="8619655" y="162242"/>
                  </a:lnTo>
                  <a:lnTo>
                    <a:pt x="8617560" y="139179"/>
                  </a:lnTo>
                  <a:lnTo>
                    <a:pt x="8610105" y="105613"/>
                  </a:lnTo>
                  <a:lnTo>
                    <a:pt x="8609178" y="101422"/>
                  </a:lnTo>
                  <a:lnTo>
                    <a:pt x="8602878" y="86741"/>
                  </a:lnTo>
                  <a:lnTo>
                    <a:pt x="9133497" y="90932"/>
                  </a:lnTo>
                  <a:lnTo>
                    <a:pt x="9141892" y="93027"/>
                  </a:lnTo>
                  <a:lnTo>
                    <a:pt x="9148178" y="99326"/>
                  </a:lnTo>
                  <a:lnTo>
                    <a:pt x="9154477" y="107708"/>
                  </a:lnTo>
                  <a:lnTo>
                    <a:pt x="9156573" y="122389"/>
                  </a:lnTo>
                  <a:lnTo>
                    <a:pt x="9160764" y="134975"/>
                  </a:lnTo>
                  <a:lnTo>
                    <a:pt x="9160764" y="44018"/>
                  </a:lnTo>
                  <a:lnTo>
                    <a:pt x="9146083" y="38506"/>
                  </a:lnTo>
                  <a:lnTo>
                    <a:pt x="9120924" y="36410"/>
                  </a:lnTo>
                  <a:lnTo>
                    <a:pt x="8584006" y="36410"/>
                  </a:lnTo>
                  <a:lnTo>
                    <a:pt x="8567229" y="38506"/>
                  </a:lnTo>
                  <a:lnTo>
                    <a:pt x="8567229" y="162242"/>
                  </a:lnTo>
                  <a:lnTo>
                    <a:pt x="8567229" y="218871"/>
                  </a:lnTo>
                  <a:lnTo>
                    <a:pt x="8512696" y="218871"/>
                  </a:lnTo>
                  <a:lnTo>
                    <a:pt x="8518982" y="176923"/>
                  </a:lnTo>
                  <a:lnTo>
                    <a:pt x="8527377" y="143370"/>
                  </a:lnTo>
                  <a:lnTo>
                    <a:pt x="8539963" y="122389"/>
                  </a:lnTo>
                  <a:lnTo>
                    <a:pt x="8550453" y="105613"/>
                  </a:lnTo>
                  <a:lnTo>
                    <a:pt x="8556739" y="114007"/>
                  </a:lnTo>
                  <a:lnTo>
                    <a:pt x="8560930" y="122389"/>
                  </a:lnTo>
                  <a:lnTo>
                    <a:pt x="8563026" y="139179"/>
                  </a:lnTo>
                  <a:lnTo>
                    <a:pt x="8567229" y="162242"/>
                  </a:lnTo>
                  <a:lnTo>
                    <a:pt x="8567229" y="38506"/>
                  </a:lnTo>
                  <a:lnTo>
                    <a:pt x="8542058" y="44792"/>
                  </a:lnTo>
                  <a:lnTo>
                    <a:pt x="8529472" y="55283"/>
                  </a:lnTo>
                  <a:lnTo>
                    <a:pt x="8518982" y="63665"/>
                  </a:lnTo>
                  <a:lnTo>
                    <a:pt x="8491728" y="93027"/>
                  </a:lnTo>
                  <a:lnTo>
                    <a:pt x="8472843" y="134975"/>
                  </a:lnTo>
                  <a:lnTo>
                    <a:pt x="8460257" y="187413"/>
                  </a:lnTo>
                  <a:lnTo>
                    <a:pt x="8460257" y="216776"/>
                  </a:lnTo>
                  <a:lnTo>
                    <a:pt x="8458162" y="246138"/>
                  </a:lnTo>
                  <a:lnTo>
                    <a:pt x="8458162" y="273405"/>
                  </a:lnTo>
                  <a:lnTo>
                    <a:pt x="8567229" y="273405"/>
                  </a:lnTo>
                  <a:lnTo>
                    <a:pt x="8567229" y="829195"/>
                  </a:lnTo>
                  <a:lnTo>
                    <a:pt x="8581911" y="864844"/>
                  </a:lnTo>
                  <a:lnTo>
                    <a:pt x="8611273" y="892111"/>
                  </a:lnTo>
                  <a:lnTo>
                    <a:pt x="8630145" y="894207"/>
                  </a:lnTo>
                  <a:lnTo>
                    <a:pt x="9209011" y="894207"/>
                  </a:lnTo>
                  <a:lnTo>
                    <a:pt x="9223692" y="892111"/>
                  </a:lnTo>
                  <a:lnTo>
                    <a:pt x="9240469" y="885812"/>
                  </a:lnTo>
                  <a:lnTo>
                    <a:pt x="9253055" y="875334"/>
                  </a:lnTo>
                  <a:lnTo>
                    <a:pt x="9278214" y="858558"/>
                  </a:lnTo>
                  <a:lnTo>
                    <a:pt x="9287993" y="843876"/>
                  </a:lnTo>
                  <a:lnTo>
                    <a:pt x="9294990" y="833386"/>
                  </a:lnTo>
                  <a:lnTo>
                    <a:pt x="9307576" y="808215"/>
                  </a:lnTo>
                  <a:lnTo>
                    <a:pt x="9315971" y="780948"/>
                  </a:lnTo>
                  <a:lnTo>
                    <a:pt x="9319831" y="755789"/>
                  </a:lnTo>
                  <a:lnTo>
                    <a:pt x="9320162" y="753681"/>
                  </a:lnTo>
                  <a:lnTo>
                    <a:pt x="9322257" y="728522"/>
                  </a:lnTo>
                  <a:lnTo>
                    <a:pt x="9322257" y="7012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07414" y="793750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6337"/>
              <a:ext cx="995222" cy="979296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073785" y="117475"/>
            <a:ext cx="395478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点击此处输入标题</a:t>
            </a:r>
            <a:endParaRPr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855366" y="1305775"/>
            <a:ext cx="6197600" cy="1889760"/>
            <a:chOff x="2855366" y="1305775"/>
            <a:chExt cx="6197600" cy="188976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867012" y="1305775"/>
              <a:ext cx="2189810" cy="13924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65708" y="1308950"/>
              <a:ext cx="2186635" cy="13893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5366" y="2577630"/>
              <a:ext cx="2431872" cy="6174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921543" y="2752369"/>
            <a:ext cx="353060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spc="1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A</a:t>
            </a:r>
            <a:r>
              <a:rPr sz="1450" b="1" spc="2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组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55366" y="2577642"/>
            <a:ext cx="6427470" cy="2726690"/>
            <a:chOff x="2855366" y="2577642"/>
            <a:chExt cx="6427470" cy="27266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5366" y="3071952"/>
              <a:ext cx="2433307" cy="22323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9440" y="2577642"/>
              <a:ext cx="2433307" cy="64538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922615" y="2766339"/>
            <a:ext cx="340360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spc="1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450" b="1" spc="2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组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49440" y="3093148"/>
            <a:ext cx="2433307" cy="223232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253079" y="3327209"/>
            <a:ext cx="1853564" cy="1609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6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您的内容打在这里</a:t>
            </a:r>
            <a:r>
              <a:rPr sz="1600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6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或者通过复制您</a:t>
            </a:r>
            <a:r>
              <a:rPr sz="1600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的 </a:t>
            </a:r>
            <a:r>
              <a:rPr sz="16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 文本后，在此框</a:t>
            </a:r>
            <a:r>
              <a:rPr sz="1600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中 </a:t>
            </a:r>
            <a:r>
              <a:rPr sz="16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 选择粘贴，并选</a:t>
            </a:r>
            <a:r>
              <a:rPr sz="1600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择 </a:t>
            </a:r>
            <a:r>
              <a:rPr sz="16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 只保留文字</a:t>
            </a:r>
            <a:r>
              <a:rPr sz="1600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28903" y="3331654"/>
            <a:ext cx="1853564" cy="1609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6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您的内容打在这里</a:t>
            </a:r>
            <a:r>
              <a:rPr sz="1600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6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或者通过复制您</a:t>
            </a:r>
            <a:r>
              <a:rPr sz="1600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的 </a:t>
            </a:r>
            <a:r>
              <a:rPr sz="16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 文本后，在此框</a:t>
            </a:r>
            <a:r>
              <a:rPr sz="1600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中 </a:t>
            </a:r>
            <a:r>
              <a:rPr sz="16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 选择粘贴，并选</a:t>
            </a:r>
            <a:r>
              <a:rPr sz="1600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择 </a:t>
            </a:r>
            <a:r>
              <a:rPr sz="16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 只保留文字</a:t>
            </a:r>
            <a:r>
              <a:rPr sz="1600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19199" y="2617723"/>
            <a:ext cx="9596120" cy="3888104"/>
            <a:chOff x="1319199" y="2617723"/>
            <a:chExt cx="9596120" cy="3888104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4919" y="2617723"/>
              <a:ext cx="1272946" cy="127394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54243" y="3002686"/>
              <a:ext cx="660400" cy="504825"/>
            </a:xfrm>
            <a:custGeom>
              <a:avLst/>
              <a:gdLst/>
              <a:ahLst/>
              <a:cxnLst/>
              <a:rect l="l" t="t" r="r" b="b"/>
              <a:pathLst>
                <a:path w="660400" h="504825">
                  <a:moveTo>
                    <a:pt x="369049" y="8013"/>
                  </a:moveTo>
                  <a:lnTo>
                    <a:pt x="280733" y="8013"/>
                  </a:lnTo>
                  <a:lnTo>
                    <a:pt x="197675" y="352958"/>
                  </a:lnTo>
                  <a:lnTo>
                    <a:pt x="194729" y="365874"/>
                  </a:lnTo>
                  <a:lnTo>
                    <a:pt x="192341" y="378434"/>
                  </a:lnTo>
                  <a:lnTo>
                    <a:pt x="190525" y="390664"/>
                  </a:lnTo>
                  <a:lnTo>
                    <a:pt x="189280" y="402539"/>
                  </a:lnTo>
                  <a:lnTo>
                    <a:pt x="187769" y="402539"/>
                  </a:lnTo>
                  <a:lnTo>
                    <a:pt x="186283" y="390969"/>
                  </a:lnTo>
                  <a:lnTo>
                    <a:pt x="183972" y="379056"/>
                  </a:lnTo>
                  <a:lnTo>
                    <a:pt x="180822" y="366814"/>
                  </a:lnTo>
                  <a:lnTo>
                    <a:pt x="176834" y="354215"/>
                  </a:lnTo>
                  <a:lnTo>
                    <a:pt x="91147" y="8013"/>
                  </a:lnTo>
                  <a:lnTo>
                    <a:pt x="0" y="8013"/>
                  </a:lnTo>
                  <a:lnTo>
                    <a:pt x="135864" y="496824"/>
                  </a:lnTo>
                  <a:lnTo>
                    <a:pt x="231368" y="496824"/>
                  </a:lnTo>
                  <a:lnTo>
                    <a:pt x="369049" y="8013"/>
                  </a:lnTo>
                  <a:close/>
                </a:path>
                <a:path w="660400" h="504825">
                  <a:moveTo>
                    <a:pt x="660400" y="358838"/>
                  </a:moveTo>
                  <a:lnTo>
                    <a:pt x="655015" y="313626"/>
                  </a:lnTo>
                  <a:lnTo>
                    <a:pt x="638860" y="275145"/>
                  </a:lnTo>
                  <a:lnTo>
                    <a:pt x="608279" y="240880"/>
                  </a:lnTo>
                  <a:lnTo>
                    <a:pt x="573493" y="216319"/>
                  </a:lnTo>
                  <a:lnTo>
                    <a:pt x="537400" y="195643"/>
                  </a:lnTo>
                  <a:lnTo>
                    <a:pt x="519722" y="184302"/>
                  </a:lnTo>
                  <a:lnTo>
                    <a:pt x="490474" y="153543"/>
                  </a:lnTo>
                  <a:lnTo>
                    <a:pt x="485597" y="131343"/>
                  </a:lnTo>
                  <a:lnTo>
                    <a:pt x="485876" y="125641"/>
                  </a:lnTo>
                  <a:lnTo>
                    <a:pt x="508165" y="90779"/>
                  </a:lnTo>
                  <a:lnTo>
                    <a:pt x="551345" y="80137"/>
                  </a:lnTo>
                  <a:lnTo>
                    <a:pt x="563968" y="80632"/>
                  </a:lnTo>
                  <a:lnTo>
                    <a:pt x="610400" y="92659"/>
                  </a:lnTo>
                  <a:lnTo>
                    <a:pt x="640981" y="112191"/>
                  </a:lnTo>
                  <a:lnTo>
                    <a:pt x="640981" y="17907"/>
                  </a:lnTo>
                  <a:lnTo>
                    <a:pt x="597763" y="4483"/>
                  </a:lnTo>
                  <a:lnTo>
                    <a:pt x="559333" y="292"/>
                  </a:lnTo>
                  <a:lnTo>
                    <a:pt x="545376" y="0"/>
                  </a:lnTo>
                  <a:lnTo>
                    <a:pt x="528828" y="584"/>
                  </a:lnTo>
                  <a:lnTo>
                    <a:pt x="484149" y="9283"/>
                  </a:lnTo>
                  <a:lnTo>
                    <a:pt x="446963" y="28422"/>
                  </a:lnTo>
                  <a:lnTo>
                    <a:pt x="418160" y="57569"/>
                  </a:lnTo>
                  <a:lnTo>
                    <a:pt x="400748" y="95250"/>
                  </a:lnTo>
                  <a:lnTo>
                    <a:pt x="395109" y="133096"/>
                  </a:lnTo>
                  <a:lnTo>
                    <a:pt x="394944" y="141363"/>
                  </a:lnTo>
                  <a:lnTo>
                    <a:pt x="395300" y="152603"/>
                  </a:lnTo>
                  <a:lnTo>
                    <a:pt x="403783" y="194170"/>
                  </a:lnTo>
                  <a:lnTo>
                    <a:pt x="423557" y="230301"/>
                  </a:lnTo>
                  <a:lnTo>
                    <a:pt x="454647" y="260997"/>
                  </a:lnTo>
                  <a:lnTo>
                    <a:pt x="511365" y="295478"/>
                  </a:lnTo>
                  <a:lnTo>
                    <a:pt x="522300" y="302361"/>
                  </a:lnTo>
                  <a:lnTo>
                    <a:pt x="556310" y="330606"/>
                  </a:lnTo>
                  <a:lnTo>
                    <a:pt x="569760" y="369862"/>
                  </a:lnTo>
                  <a:lnTo>
                    <a:pt x="569493" y="375767"/>
                  </a:lnTo>
                  <a:lnTo>
                    <a:pt x="548132" y="412953"/>
                  </a:lnTo>
                  <a:lnTo>
                    <a:pt x="509892" y="424459"/>
                  </a:lnTo>
                  <a:lnTo>
                    <a:pt x="501675" y="424700"/>
                  </a:lnTo>
                  <a:lnTo>
                    <a:pt x="494258" y="424510"/>
                  </a:lnTo>
                  <a:lnTo>
                    <a:pt x="451815" y="415493"/>
                  </a:lnTo>
                  <a:lnTo>
                    <a:pt x="406882" y="387896"/>
                  </a:lnTo>
                  <a:lnTo>
                    <a:pt x="394944" y="376618"/>
                  </a:lnTo>
                  <a:lnTo>
                    <a:pt x="394944" y="478409"/>
                  </a:lnTo>
                  <a:lnTo>
                    <a:pt x="430847" y="494512"/>
                  </a:lnTo>
                  <a:lnTo>
                    <a:pt x="473608" y="503174"/>
                  </a:lnTo>
                  <a:lnTo>
                    <a:pt x="505929" y="504825"/>
                  </a:lnTo>
                  <a:lnTo>
                    <a:pt x="523913" y="504253"/>
                  </a:lnTo>
                  <a:lnTo>
                    <a:pt x="564248" y="497674"/>
                  </a:lnTo>
                  <a:lnTo>
                    <a:pt x="603923" y="480161"/>
                  </a:lnTo>
                  <a:lnTo>
                    <a:pt x="633857" y="452247"/>
                  </a:lnTo>
                  <a:lnTo>
                    <a:pt x="652703" y="414693"/>
                  </a:lnTo>
                  <a:lnTo>
                    <a:pt x="659777" y="376123"/>
                  </a:lnTo>
                  <a:lnTo>
                    <a:pt x="660247" y="367614"/>
                  </a:lnTo>
                  <a:lnTo>
                    <a:pt x="660400" y="358838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9199" y="5330812"/>
              <a:ext cx="9595739" cy="117488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079421" y="5547562"/>
            <a:ext cx="7949565" cy="65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marR="5080" indent="-711200">
              <a:lnSpc>
                <a:spcPct val="13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您的内容打在这里，或者通过复制您的文本后，在此框中选择粘贴，并选择只保留文字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 </a:t>
            </a:r>
            <a:r>
              <a:rPr sz="1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在此录入上述图表的综合描述说明，在此录入上述图表的综合描述说明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073785" y="117475"/>
            <a:ext cx="400685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点击此处输入标题</a:t>
            </a:r>
            <a:endParaRPr sz="3600"/>
          </a:p>
        </p:txBody>
      </p:sp>
      <p:grpSp>
        <p:nvGrpSpPr>
          <p:cNvPr id="21" name="object 21"/>
          <p:cNvGrpSpPr/>
          <p:nvPr/>
        </p:nvGrpSpPr>
        <p:grpSpPr>
          <a:xfrm>
            <a:off x="0" y="56337"/>
            <a:ext cx="11740515" cy="979805"/>
            <a:chOff x="0" y="56337"/>
            <a:chExt cx="11740515" cy="979805"/>
          </a:xfrm>
        </p:grpSpPr>
        <p:sp>
          <p:nvSpPr>
            <p:cNvPr id="22" name="object 22"/>
            <p:cNvSpPr/>
            <p:nvPr/>
          </p:nvSpPr>
          <p:spPr>
            <a:xfrm>
              <a:off x="907414" y="793750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56337"/>
              <a:ext cx="995222" cy="979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406523" y="1449844"/>
            <a:ext cx="7256780" cy="4880610"/>
            <a:chOff x="2406523" y="1449844"/>
            <a:chExt cx="7256780" cy="488061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406523" y="2100059"/>
              <a:ext cx="7256272" cy="42302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22815" y="2003780"/>
              <a:ext cx="4416425" cy="3573145"/>
            </a:xfrm>
            <a:custGeom>
              <a:avLst/>
              <a:gdLst/>
              <a:ahLst/>
              <a:cxnLst/>
              <a:rect l="l" t="t" r="r" b="b"/>
              <a:pathLst>
                <a:path w="4416425" h="3573145">
                  <a:moveTo>
                    <a:pt x="12700" y="2185797"/>
                  </a:moveTo>
                  <a:lnTo>
                    <a:pt x="0" y="2185797"/>
                  </a:lnTo>
                  <a:lnTo>
                    <a:pt x="0" y="3572751"/>
                  </a:lnTo>
                  <a:lnTo>
                    <a:pt x="12700" y="3572751"/>
                  </a:lnTo>
                  <a:lnTo>
                    <a:pt x="12700" y="2185797"/>
                  </a:lnTo>
                  <a:close/>
                </a:path>
                <a:path w="4416425" h="3573145">
                  <a:moveTo>
                    <a:pt x="1340954" y="671144"/>
                  </a:moveTo>
                  <a:lnTo>
                    <a:pt x="1328254" y="671144"/>
                  </a:lnTo>
                  <a:lnTo>
                    <a:pt x="1328254" y="2640850"/>
                  </a:lnTo>
                  <a:lnTo>
                    <a:pt x="1340954" y="2640850"/>
                  </a:lnTo>
                  <a:lnTo>
                    <a:pt x="1340954" y="671144"/>
                  </a:lnTo>
                  <a:close/>
                </a:path>
                <a:path w="4416425" h="3573145">
                  <a:moveTo>
                    <a:pt x="2621559" y="0"/>
                  </a:moveTo>
                  <a:lnTo>
                    <a:pt x="2608859" y="0"/>
                  </a:lnTo>
                  <a:lnTo>
                    <a:pt x="2608846" y="2049551"/>
                  </a:lnTo>
                  <a:lnTo>
                    <a:pt x="2621546" y="2049551"/>
                  </a:lnTo>
                  <a:lnTo>
                    <a:pt x="2621559" y="0"/>
                  </a:lnTo>
                  <a:close/>
                </a:path>
                <a:path w="4416425" h="3573145">
                  <a:moveTo>
                    <a:pt x="4415815" y="1493113"/>
                  </a:moveTo>
                  <a:lnTo>
                    <a:pt x="4403115" y="1493113"/>
                  </a:lnTo>
                  <a:lnTo>
                    <a:pt x="4403102" y="2854071"/>
                  </a:lnTo>
                  <a:lnTo>
                    <a:pt x="4415802" y="2854071"/>
                  </a:lnTo>
                  <a:lnTo>
                    <a:pt x="4415815" y="1493113"/>
                  </a:lnTo>
                  <a:close/>
                </a:path>
              </a:pathLst>
            </a:custGeom>
            <a:solidFill>
              <a:srgbClr val="A6AAA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5846" y="3823360"/>
              <a:ext cx="761263" cy="7612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0761" y="2287524"/>
              <a:ext cx="761263" cy="7612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7538" y="1449844"/>
              <a:ext cx="761263" cy="7612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7184" y="4530204"/>
              <a:ext cx="761263" cy="7612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1383" y="5526976"/>
              <a:ext cx="115550" cy="1155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67530" y="4557194"/>
              <a:ext cx="179765" cy="17976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22483" y="3941413"/>
              <a:ext cx="231057" cy="23106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87949" y="3358519"/>
              <a:ext cx="282575" cy="282575"/>
            </a:xfrm>
            <a:custGeom>
              <a:avLst/>
              <a:gdLst/>
              <a:ahLst/>
              <a:cxnLst/>
              <a:rect l="l" t="t" r="r" b="b"/>
              <a:pathLst>
                <a:path w="282575" h="282575">
                  <a:moveTo>
                    <a:pt x="163069" y="282401"/>
                  </a:moveTo>
                  <a:lnTo>
                    <a:pt x="119332" y="282401"/>
                  </a:lnTo>
                  <a:lnTo>
                    <a:pt x="77259" y="269008"/>
                  </a:lnTo>
                  <a:lnTo>
                    <a:pt x="40178" y="242223"/>
                  </a:lnTo>
                  <a:lnTo>
                    <a:pt x="13392" y="205142"/>
                  </a:lnTo>
                  <a:lnTo>
                    <a:pt x="0" y="163069"/>
                  </a:lnTo>
                  <a:lnTo>
                    <a:pt x="0" y="119332"/>
                  </a:lnTo>
                  <a:lnTo>
                    <a:pt x="13392" y="77259"/>
                  </a:lnTo>
                  <a:lnTo>
                    <a:pt x="40178" y="40178"/>
                  </a:lnTo>
                  <a:lnTo>
                    <a:pt x="77259" y="13392"/>
                  </a:lnTo>
                  <a:lnTo>
                    <a:pt x="119332" y="0"/>
                  </a:lnTo>
                  <a:lnTo>
                    <a:pt x="163069" y="0"/>
                  </a:lnTo>
                  <a:lnTo>
                    <a:pt x="205142" y="13392"/>
                  </a:lnTo>
                  <a:lnTo>
                    <a:pt x="242223" y="40178"/>
                  </a:lnTo>
                  <a:lnTo>
                    <a:pt x="269008" y="77259"/>
                  </a:lnTo>
                  <a:lnTo>
                    <a:pt x="282401" y="119332"/>
                  </a:lnTo>
                  <a:lnTo>
                    <a:pt x="282401" y="163069"/>
                  </a:lnTo>
                  <a:lnTo>
                    <a:pt x="269008" y="205142"/>
                  </a:lnTo>
                  <a:lnTo>
                    <a:pt x="242223" y="242223"/>
                  </a:lnTo>
                  <a:lnTo>
                    <a:pt x="205142" y="269008"/>
                  </a:lnTo>
                  <a:lnTo>
                    <a:pt x="163069" y="2824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134569" y="1674571"/>
            <a:ext cx="1894839" cy="1343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点击输入标题文</a:t>
            </a: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19000"/>
              </a:lnSpc>
              <a:spcBef>
                <a:spcPts val="765"/>
              </a:spcBef>
            </a:pPr>
            <a:r>
              <a:rPr sz="1350" spc="1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点击输入本栏的</a:t>
            </a:r>
            <a:r>
              <a:rPr sz="1350" spc="1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具体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文 </a:t>
            </a:r>
            <a:r>
              <a:rPr sz="1350" spc="1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字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50" spc="-26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1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简明扼要的</a:t>
            </a:r>
            <a:r>
              <a:rPr sz="1350" spc="1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说明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分 </a:t>
            </a:r>
            <a:r>
              <a:rPr sz="1350" spc="1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项内容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50" spc="-26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1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请根据</a:t>
            </a:r>
            <a:r>
              <a:rPr sz="1350" spc="1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您的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具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体内容酌情修改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07502" y="4753178"/>
            <a:ext cx="227901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点击输入标题文</a:t>
            </a: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19000"/>
              </a:lnSpc>
              <a:spcBef>
                <a:spcPts val="710"/>
              </a:spcBef>
            </a:pPr>
            <a:r>
              <a:rPr sz="1350" spc="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点击输入本栏的具</a:t>
            </a:r>
            <a:r>
              <a:rPr sz="135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体文字，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简 </a:t>
            </a:r>
            <a:r>
              <a:rPr sz="1350" spc="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明扼要的说明分项</a:t>
            </a:r>
            <a:r>
              <a:rPr sz="135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内容，请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根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据您的具体内容酌情修改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8144" y="4033520"/>
            <a:ext cx="2494915" cy="1376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95"/>
              </a:spcBef>
              <a:tabLst>
                <a:tab pos="2231390" algn="l"/>
              </a:tabLst>
            </a:pPr>
            <a:r>
              <a:rPr sz="16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点击输入标题文</a:t>
            </a: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16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600" b="1" spc="-5" dirty="0">
                <a:solidFill>
                  <a:srgbClr val="FBFBFB"/>
                </a:solidFill>
                <a:latin typeface="微软雅黑" panose="020B0503020204020204" charset="-122"/>
                <a:cs typeface="微软雅黑" panose="020B0503020204020204" charset="-122"/>
              </a:rPr>
              <a:t>01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655955" algn="just">
              <a:lnSpc>
                <a:spcPct val="119000"/>
              </a:lnSpc>
              <a:spcBef>
                <a:spcPts val="1025"/>
              </a:spcBef>
            </a:pPr>
            <a:r>
              <a:rPr sz="1350" spc="9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点击输入本栏的</a:t>
            </a:r>
            <a:r>
              <a:rPr sz="135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具体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文 </a:t>
            </a:r>
            <a:r>
              <a:rPr sz="1350" spc="9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字，简明扼要的</a:t>
            </a:r>
            <a:r>
              <a:rPr sz="135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说明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分 </a:t>
            </a:r>
            <a:r>
              <a:rPr sz="1350" spc="9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项内容，请根据</a:t>
            </a:r>
            <a:r>
              <a:rPr sz="1350" spc="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您的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具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体内容酌情修改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18081" y="2498725"/>
            <a:ext cx="2888615" cy="1097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1990">
              <a:lnSpc>
                <a:spcPct val="100000"/>
              </a:lnSpc>
              <a:spcBef>
                <a:spcPts val="95"/>
              </a:spcBef>
              <a:tabLst>
                <a:tab pos="2625090" algn="l"/>
              </a:tabLst>
            </a:pPr>
            <a:r>
              <a:rPr sz="2400" b="1" baseline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点击输入标题文</a:t>
            </a:r>
            <a:r>
              <a:rPr sz="2400" b="1" spc="-7" baseline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2400" b="1" baseline="2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600" b="1" spc="-5" dirty="0">
                <a:solidFill>
                  <a:srgbClr val="FBFBFB"/>
                </a:solidFill>
                <a:latin typeface="微软雅黑" panose="020B0503020204020204" charset="-122"/>
                <a:cs typeface="微软雅黑" panose="020B0503020204020204" charset="-122"/>
              </a:rPr>
              <a:t>02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614045" algn="just">
              <a:lnSpc>
                <a:spcPct val="119000"/>
              </a:lnSpc>
              <a:spcBef>
                <a:spcPts val="745"/>
              </a:spcBef>
            </a:pPr>
            <a:r>
              <a:rPr sz="1350" spc="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点击输入本栏的具</a:t>
            </a:r>
            <a:r>
              <a:rPr sz="135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体文字，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简 </a:t>
            </a:r>
            <a:r>
              <a:rPr sz="1350" spc="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明扼要的说明分项</a:t>
            </a:r>
            <a:r>
              <a:rPr sz="135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内容，请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根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据您的具体内容酌情修改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00065" y="1644014"/>
            <a:ext cx="27559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BFBFB"/>
                </a:solidFill>
                <a:latin typeface="微软雅黑" panose="020B0503020204020204" charset="-122"/>
                <a:cs typeface="微软雅黑" panose="020B0503020204020204" charset="-122"/>
              </a:rPr>
              <a:t>03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07275" y="4722495"/>
            <a:ext cx="27559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BFBFB"/>
                </a:solidFill>
                <a:latin typeface="微软雅黑" panose="020B0503020204020204" charset="-122"/>
                <a:cs typeface="微软雅黑" panose="020B0503020204020204" charset="-122"/>
              </a:rPr>
              <a:t>04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473730" y="2057615"/>
            <a:ext cx="1682750" cy="1682750"/>
            <a:chOff x="9473730" y="2057615"/>
            <a:chExt cx="1682750" cy="1682750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73730" y="2057615"/>
              <a:ext cx="1682330" cy="168233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135235" y="2404681"/>
              <a:ext cx="414020" cy="422909"/>
            </a:xfrm>
            <a:custGeom>
              <a:avLst/>
              <a:gdLst/>
              <a:ahLst/>
              <a:cxnLst/>
              <a:rect l="l" t="t" r="r" b="b"/>
              <a:pathLst>
                <a:path w="414020" h="422910">
                  <a:moveTo>
                    <a:pt x="206768" y="422744"/>
                  </a:moveTo>
                  <a:lnTo>
                    <a:pt x="166975" y="419494"/>
                  </a:lnTo>
                  <a:lnTo>
                    <a:pt x="134483" y="410632"/>
                  </a:lnTo>
                  <a:lnTo>
                    <a:pt x="112578" y="397488"/>
                  </a:lnTo>
                  <a:lnTo>
                    <a:pt x="104546" y="381393"/>
                  </a:lnTo>
                  <a:lnTo>
                    <a:pt x="110191" y="367810"/>
                  </a:lnTo>
                  <a:lnTo>
                    <a:pt x="125860" y="356127"/>
                  </a:lnTo>
                  <a:lnTo>
                    <a:pt x="149648" y="347110"/>
                  </a:lnTo>
                  <a:lnTo>
                    <a:pt x="179654" y="341528"/>
                  </a:lnTo>
                  <a:lnTo>
                    <a:pt x="179654" y="311403"/>
                  </a:lnTo>
                  <a:lnTo>
                    <a:pt x="175065" y="288819"/>
                  </a:lnTo>
                  <a:lnTo>
                    <a:pt x="161877" y="269601"/>
                  </a:lnTo>
                  <a:lnTo>
                    <a:pt x="140960" y="251517"/>
                  </a:lnTo>
                  <a:lnTo>
                    <a:pt x="82040" y="210911"/>
                  </a:lnTo>
                  <a:lnTo>
                    <a:pt x="51550" y="185189"/>
                  </a:lnTo>
                  <a:lnTo>
                    <a:pt x="25312" y="152813"/>
                  </a:lnTo>
                  <a:lnTo>
                    <a:pt x="6928" y="111429"/>
                  </a:lnTo>
                  <a:lnTo>
                    <a:pt x="0" y="58686"/>
                  </a:lnTo>
                  <a:lnTo>
                    <a:pt x="0" y="49796"/>
                  </a:lnTo>
                  <a:lnTo>
                    <a:pt x="7277" y="42608"/>
                  </a:lnTo>
                  <a:lnTo>
                    <a:pt x="95072" y="42608"/>
                  </a:lnTo>
                  <a:lnTo>
                    <a:pt x="107743" y="27265"/>
                  </a:lnTo>
                  <a:lnTo>
                    <a:pt x="129827" y="13584"/>
                  </a:lnTo>
                  <a:lnTo>
                    <a:pt x="162457" y="3762"/>
                  </a:lnTo>
                  <a:lnTo>
                    <a:pt x="206768" y="0"/>
                  </a:lnTo>
                  <a:lnTo>
                    <a:pt x="251083" y="3762"/>
                  </a:lnTo>
                  <a:lnTo>
                    <a:pt x="283711" y="13584"/>
                  </a:lnTo>
                  <a:lnTo>
                    <a:pt x="305795" y="27265"/>
                  </a:lnTo>
                  <a:lnTo>
                    <a:pt x="306541" y="28168"/>
                  </a:lnTo>
                  <a:lnTo>
                    <a:pt x="206768" y="28168"/>
                  </a:lnTo>
                  <a:lnTo>
                    <a:pt x="166646" y="32313"/>
                  </a:lnTo>
                  <a:lnTo>
                    <a:pt x="139587" y="42170"/>
                  </a:lnTo>
                  <a:lnTo>
                    <a:pt x="124303" y="53818"/>
                  </a:lnTo>
                  <a:lnTo>
                    <a:pt x="119507" y="63334"/>
                  </a:lnTo>
                  <a:lnTo>
                    <a:pt x="124313" y="72878"/>
                  </a:lnTo>
                  <a:lnTo>
                    <a:pt x="126819" y="74790"/>
                  </a:lnTo>
                  <a:lnTo>
                    <a:pt x="33210" y="74790"/>
                  </a:lnTo>
                  <a:lnTo>
                    <a:pt x="42835" y="115944"/>
                  </a:lnTo>
                  <a:lnTo>
                    <a:pt x="61639" y="148093"/>
                  </a:lnTo>
                  <a:lnTo>
                    <a:pt x="86892" y="173715"/>
                  </a:lnTo>
                  <a:lnTo>
                    <a:pt x="115862" y="195287"/>
                  </a:lnTo>
                  <a:lnTo>
                    <a:pt x="350016" y="195287"/>
                  </a:lnTo>
                  <a:lnTo>
                    <a:pt x="331503" y="210911"/>
                  </a:lnTo>
                  <a:lnTo>
                    <a:pt x="272602" y="251517"/>
                  </a:lnTo>
                  <a:lnTo>
                    <a:pt x="251671" y="269601"/>
                  </a:lnTo>
                  <a:lnTo>
                    <a:pt x="238467" y="288819"/>
                  </a:lnTo>
                  <a:lnTo>
                    <a:pt x="233870" y="311403"/>
                  </a:lnTo>
                  <a:lnTo>
                    <a:pt x="233870" y="341528"/>
                  </a:lnTo>
                  <a:lnTo>
                    <a:pt x="263876" y="347110"/>
                  </a:lnTo>
                  <a:lnTo>
                    <a:pt x="287664" y="356127"/>
                  </a:lnTo>
                  <a:lnTo>
                    <a:pt x="303332" y="367810"/>
                  </a:lnTo>
                  <a:lnTo>
                    <a:pt x="308978" y="381393"/>
                  </a:lnTo>
                  <a:lnTo>
                    <a:pt x="300946" y="397488"/>
                  </a:lnTo>
                  <a:lnTo>
                    <a:pt x="279042" y="410632"/>
                  </a:lnTo>
                  <a:lnTo>
                    <a:pt x="246554" y="419494"/>
                  </a:lnTo>
                  <a:lnTo>
                    <a:pt x="206768" y="422744"/>
                  </a:lnTo>
                  <a:close/>
                </a:path>
                <a:path w="414020" h="422910">
                  <a:moveTo>
                    <a:pt x="320959" y="98602"/>
                  </a:moveTo>
                  <a:lnTo>
                    <a:pt x="206768" y="98602"/>
                  </a:lnTo>
                  <a:lnTo>
                    <a:pt x="246892" y="94417"/>
                  </a:lnTo>
                  <a:lnTo>
                    <a:pt x="273945" y="84540"/>
                  </a:lnTo>
                  <a:lnTo>
                    <a:pt x="289225" y="72878"/>
                  </a:lnTo>
                  <a:lnTo>
                    <a:pt x="294030" y="63334"/>
                  </a:lnTo>
                  <a:lnTo>
                    <a:pt x="289229" y="53818"/>
                  </a:lnTo>
                  <a:lnTo>
                    <a:pt x="273945" y="42170"/>
                  </a:lnTo>
                  <a:lnTo>
                    <a:pt x="246888" y="32313"/>
                  </a:lnTo>
                  <a:lnTo>
                    <a:pt x="206768" y="28168"/>
                  </a:lnTo>
                  <a:lnTo>
                    <a:pt x="306541" y="28168"/>
                  </a:lnTo>
                  <a:lnTo>
                    <a:pt x="318477" y="42608"/>
                  </a:lnTo>
                  <a:lnTo>
                    <a:pt x="406260" y="42608"/>
                  </a:lnTo>
                  <a:lnTo>
                    <a:pt x="413524" y="49796"/>
                  </a:lnTo>
                  <a:lnTo>
                    <a:pt x="413524" y="58686"/>
                  </a:lnTo>
                  <a:lnTo>
                    <a:pt x="411409" y="74790"/>
                  </a:lnTo>
                  <a:lnTo>
                    <a:pt x="322681" y="74790"/>
                  </a:lnTo>
                  <a:lnTo>
                    <a:pt x="320959" y="98602"/>
                  </a:lnTo>
                  <a:close/>
                </a:path>
                <a:path w="414020" h="422910">
                  <a:moveTo>
                    <a:pt x="297662" y="195287"/>
                  </a:moveTo>
                  <a:lnTo>
                    <a:pt x="115862" y="195287"/>
                  </a:lnTo>
                  <a:lnTo>
                    <a:pt x="106689" y="172638"/>
                  </a:lnTo>
                  <a:lnTo>
                    <a:pt x="99090" y="145526"/>
                  </a:lnTo>
                  <a:lnTo>
                    <a:pt x="93621" y="113170"/>
                  </a:lnTo>
                  <a:lnTo>
                    <a:pt x="90843" y="74790"/>
                  </a:lnTo>
                  <a:lnTo>
                    <a:pt x="126819" y="74790"/>
                  </a:lnTo>
                  <a:lnTo>
                    <a:pt x="139596" y="84540"/>
                  </a:lnTo>
                  <a:lnTo>
                    <a:pt x="166650" y="94417"/>
                  </a:lnTo>
                  <a:lnTo>
                    <a:pt x="206768" y="98602"/>
                  </a:lnTo>
                  <a:lnTo>
                    <a:pt x="320959" y="98602"/>
                  </a:lnTo>
                  <a:lnTo>
                    <a:pt x="319906" y="113170"/>
                  </a:lnTo>
                  <a:lnTo>
                    <a:pt x="314444" y="145526"/>
                  </a:lnTo>
                  <a:lnTo>
                    <a:pt x="306845" y="172638"/>
                  </a:lnTo>
                  <a:lnTo>
                    <a:pt x="297662" y="195287"/>
                  </a:lnTo>
                  <a:close/>
                </a:path>
                <a:path w="414020" h="422910">
                  <a:moveTo>
                    <a:pt x="350016" y="195287"/>
                  </a:moveTo>
                  <a:lnTo>
                    <a:pt x="297662" y="195287"/>
                  </a:lnTo>
                  <a:lnTo>
                    <a:pt x="326643" y="173715"/>
                  </a:lnTo>
                  <a:lnTo>
                    <a:pt x="351905" y="148093"/>
                  </a:lnTo>
                  <a:lnTo>
                    <a:pt x="370712" y="115944"/>
                  </a:lnTo>
                  <a:lnTo>
                    <a:pt x="380326" y="74790"/>
                  </a:lnTo>
                  <a:lnTo>
                    <a:pt x="411409" y="74790"/>
                  </a:lnTo>
                  <a:lnTo>
                    <a:pt x="406596" y="111429"/>
                  </a:lnTo>
                  <a:lnTo>
                    <a:pt x="388214" y="152813"/>
                  </a:lnTo>
                  <a:lnTo>
                    <a:pt x="361982" y="185189"/>
                  </a:lnTo>
                  <a:lnTo>
                    <a:pt x="350016" y="195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9845535" y="2896806"/>
            <a:ext cx="97536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输入文本</a:t>
            </a:r>
            <a:endParaRPr sz="18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073785" y="117475"/>
            <a:ext cx="43554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点击此处输入标题</a:t>
            </a:r>
            <a:endParaRPr sz="3600"/>
          </a:p>
        </p:txBody>
      </p:sp>
      <p:grpSp>
        <p:nvGrpSpPr>
          <p:cNvPr id="25" name="object 25"/>
          <p:cNvGrpSpPr/>
          <p:nvPr/>
        </p:nvGrpSpPr>
        <p:grpSpPr>
          <a:xfrm>
            <a:off x="0" y="56337"/>
            <a:ext cx="11740515" cy="979805"/>
            <a:chOff x="0" y="56337"/>
            <a:chExt cx="11740515" cy="979805"/>
          </a:xfrm>
        </p:grpSpPr>
        <p:sp>
          <p:nvSpPr>
            <p:cNvPr id="26" name="object 26"/>
            <p:cNvSpPr/>
            <p:nvPr/>
          </p:nvSpPr>
          <p:spPr>
            <a:xfrm>
              <a:off x="907414" y="793750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56337"/>
              <a:ext cx="995222" cy="979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72221" y="3055086"/>
            <a:ext cx="6473825" cy="3166745"/>
            <a:chOff x="1972221" y="3055086"/>
            <a:chExt cx="6473825" cy="3166745"/>
          </a:xfrm>
        </p:grpSpPr>
        <p:sp>
          <p:nvSpPr>
            <p:cNvPr id="4" name="object 4"/>
            <p:cNvSpPr/>
            <p:nvPr/>
          </p:nvSpPr>
          <p:spPr>
            <a:xfrm>
              <a:off x="3762705" y="3055086"/>
              <a:ext cx="4683125" cy="2379980"/>
            </a:xfrm>
            <a:custGeom>
              <a:avLst/>
              <a:gdLst/>
              <a:ahLst/>
              <a:cxnLst/>
              <a:rect l="l" t="t" r="r" b="b"/>
              <a:pathLst>
                <a:path w="4683125" h="2379979">
                  <a:moveTo>
                    <a:pt x="118897" y="2335047"/>
                  </a:moveTo>
                  <a:lnTo>
                    <a:pt x="76200" y="2335047"/>
                  </a:lnTo>
                  <a:lnTo>
                    <a:pt x="76200" y="2303297"/>
                  </a:lnTo>
                  <a:lnTo>
                    <a:pt x="0" y="2341397"/>
                  </a:lnTo>
                  <a:lnTo>
                    <a:pt x="76200" y="2379497"/>
                  </a:lnTo>
                  <a:lnTo>
                    <a:pt x="76200" y="2347747"/>
                  </a:lnTo>
                  <a:lnTo>
                    <a:pt x="118897" y="2347747"/>
                  </a:lnTo>
                  <a:lnTo>
                    <a:pt x="118897" y="2335047"/>
                  </a:lnTo>
                  <a:close/>
                </a:path>
                <a:path w="4683125" h="2379979">
                  <a:moveTo>
                    <a:pt x="207797" y="2335047"/>
                  </a:moveTo>
                  <a:lnTo>
                    <a:pt x="156997" y="2335047"/>
                  </a:lnTo>
                  <a:lnTo>
                    <a:pt x="156997" y="2347747"/>
                  </a:lnTo>
                  <a:lnTo>
                    <a:pt x="207797" y="2347747"/>
                  </a:lnTo>
                  <a:lnTo>
                    <a:pt x="207797" y="2335047"/>
                  </a:lnTo>
                  <a:close/>
                </a:path>
                <a:path w="4683125" h="2379979">
                  <a:moveTo>
                    <a:pt x="296697" y="2335047"/>
                  </a:moveTo>
                  <a:lnTo>
                    <a:pt x="245897" y="2335047"/>
                  </a:lnTo>
                  <a:lnTo>
                    <a:pt x="245897" y="2347747"/>
                  </a:lnTo>
                  <a:lnTo>
                    <a:pt x="296697" y="2347747"/>
                  </a:lnTo>
                  <a:lnTo>
                    <a:pt x="296697" y="2335047"/>
                  </a:lnTo>
                  <a:close/>
                </a:path>
                <a:path w="4683125" h="2379979">
                  <a:moveTo>
                    <a:pt x="385597" y="2335047"/>
                  </a:moveTo>
                  <a:lnTo>
                    <a:pt x="334797" y="2335047"/>
                  </a:lnTo>
                  <a:lnTo>
                    <a:pt x="334797" y="2347747"/>
                  </a:lnTo>
                  <a:lnTo>
                    <a:pt x="385597" y="2347747"/>
                  </a:lnTo>
                  <a:lnTo>
                    <a:pt x="385597" y="2335047"/>
                  </a:lnTo>
                  <a:close/>
                </a:path>
                <a:path w="4683125" h="2379979">
                  <a:moveTo>
                    <a:pt x="474497" y="2335047"/>
                  </a:moveTo>
                  <a:lnTo>
                    <a:pt x="423697" y="2335047"/>
                  </a:lnTo>
                  <a:lnTo>
                    <a:pt x="423697" y="2347747"/>
                  </a:lnTo>
                  <a:lnTo>
                    <a:pt x="474497" y="2347747"/>
                  </a:lnTo>
                  <a:lnTo>
                    <a:pt x="474497" y="2335047"/>
                  </a:lnTo>
                  <a:close/>
                </a:path>
                <a:path w="4683125" h="2379979">
                  <a:moveTo>
                    <a:pt x="563397" y="2335047"/>
                  </a:moveTo>
                  <a:lnTo>
                    <a:pt x="512597" y="2335047"/>
                  </a:lnTo>
                  <a:lnTo>
                    <a:pt x="512597" y="2347747"/>
                  </a:lnTo>
                  <a:lnTo>
                    <a:pt x="563397" y="2347747"/>
                  </a:lnTo>
                  <a:lnTo>
                    <a:pt x="563397" y="2335047"/>
                  </a:lnTo>
                  <a:close/>
                </a:path>
                <a:path w="4683125" h="2379979">
                  <a:moveTo>
                    <a:pt x="652297" y="2335047"/>
                  </a:moveTo>
                  <a:lnTo>
                    <a:pt x="601497" y="2335047"/>
                  </a:lnTo>
                  <a:lnTo>
                    <a:pt x="601497" y="2347747"/>
                  </a:lnTo>
                  <a:lnTo>
                    <a:pt x="652297" y="2347747"/>
                  </a:lnTo>
                  <a:lnTo>
                    <a:pt x="652297" y="2335047"/>
                  </a:lnTo>
                  <a:close/>
                </a:path>
                <a:path w="4683125" h="2379979">
                  <a:moveTo>
                    <a:pt x="741197" y="2335047"/>
                  </a:moveTo>
                  <a:lnTo>
                    <a:pt x="690397" y="2335047"/>
                  </a:lnTo>
                  <a:lnTo>
                    <a:pt x="690397" y="2347747"/>
                  </a:lnTo>
                  <a:lnTo>
                    <a:pt x="741197" y="2347747"/>
                  </a:lnTo>
                  <a:lnTo>
                    <a:pt x="741197" y="2335047"/>
                  </a:lnTo>
                  <a:close/>
                </a:path>
                <a:path w="4683125" h="2379979">
                  <a:moveTo>
                    <a:pt x="774344" y="765365"/>
                  </a:moveTo>
                  <a:lnTo>
                    <a:pt x="744143" y="735177"/>
                  </a:lnTo>
                  <a:lnTo>
                    <a:pt x="749884" y="729437"/>
                  </a:lnTo>
                  <a:lnTo>
                    <a:pt x="766597" y="712724"/>
                  </a:lnTo>
                  <a:lnTo>
                    <a:pt x="685774" y="685774"/>
                  </a:lnTo>
                  <a:lnTo>
                    <a:pt x="712724" y="766597"/>
                  </a:lnTo>
                  <a:lnTo>
                    <a:pt x="735164" y="744156"/>
                  </a:lnTo>
                  <a:lnTo>
                    <a:pt x="765365" y="774344"/>
                  </a:lnTo>
                  <a:lnTo>
                    <a:pt x="774344" y="765365"/>
                  </a:lnTo>
                  <a:close/>
                </a:path>
                <a:path w="4683125" h="2379979">
                  <a:moveTo>
                    <a:pt x="830097" y="2335047"/>
                  </a:moveTo>
                  <a:lnTo>
                    <a:pt x="779297" y="2335047"/>
                  </a:lnTo>
                  <a:lnTo>
                    <a:pt x="779297" y="2347747"/>
                  </a:lnTo>
                  <a:lnTo>
                    <a:pt x="830097" y="2347747"/>
                  </a:lnTo>
                  <a:lnTo>
                    <a:pt x="830097" y="2335047"/>
                  </a:lnTo>
                  <a:close/>
                </a:path>
                <a:path w="4683125" h="2379979">
                  <a:moveTo>
                    <a:pt x="837196" y="828230"/>
                  </a:moveTo>
                  <a:lnTo>
                    <a:pt x="801281" y="792302"/>
                  </a:lnTo>
                  <a:lnTo>
                    <a:pt x="792302" y="801281"/>
                  </a:lnTo>
                  <a:lnTo>
                    <a:pt x="828217" y="837209"/>
                  </a:lnTo>
                  <a:lnTo>
                    <a:pt x="837196" y="828230"/>
                  </a:lnTo>
                  <a:close/>
                </a:path>
                <a:path w="4683125" h="2379979">
                  <a:moveTo>
                    <a:pt x="900061" y="891082"/>
                  </a:moveTo>
                  <a:lnTo>
                    <a:pt x="864146" y="855167"/>
                  </a:lnTo>
                  <a:lnTo>
                    <a:pt x="855167" y="864146"/>
                  </a:lnTo>
                  <a:lnTo>
                    <a:pt x="891082" y="900061"/>
                  </a:lnTo>
                  <a:lnTo>
                    <a:pt x="900061" y="891082"/>
                  </a:lnTo>
                  <a:close/>
                </a:path>
                <a:path w="4683125" h="2379979">
                  <a:moveTo>
                    <a:pt x="918997" y="2335047"/>
                  </a:moveTo>
                  <a:lnTo>
                    <a:pt x="868197" y="2335047"/>
                  </a:lnTo>
                  <a:lnTo>
                    <a:pt x="868197" y="2347747"/>
                  </a:lnTo>
                  <a:lnTo>
                    <a:pt x="918997" y="2347747"/>
                  </a:lnTo>
                  <a:lnTo>
                    <a:pt x="918997" y="2335047"/>
                  </a:lnTo>
                  <a:close/>
                </a:path>
                <a:path w="4683125" h="2379979">
                  <a:moveTo>
                    <a:pt x="962926" y="953947"/>
                  </a:moveTo>
                  <a:lnTo>
                    <a:pt x="926998" y="918032"/>
                  </a:lnTo>
                  <a:lnTo>
                    <a:pt x="918019" y="927011"/>
                  </a:lnTo>
                  <a:lnTo>
                    <a:pt x="953947" y="962926"/>
                  </a:lnTo>
                  <a:lnTo>
                    <a:pt x="962926" y="953947"/>
                  </a:lnTo>
                  <a:close/>
                </a:path>
                <a:path w="4683125" h="2379979">
                  <a:moveTo>
                    <a:pt x="1007897" y="2335047"/>
                  </a:moveTo>
                  <a:lnTo>
                    <a:pt x="957097" y="2335047"/>
                  </a:lnTo>
                  <a:lnTo>
                    <a:pt x="957097" y="2347747"/>
                  </a:lnTo>
                  <a:lnTo>
                    <a:pt x="1007897" y="2347747"/>
                  </a:lnTo>
                  <a:lnTo>
                    <a:pt x="1007897" y="2335047"/>
                  </a:lnTo>
                  <a:close/>
                </a:path>
                <a:path w="4683125" h="2379979">
                  <a:moveTo>
                    <a:pt x="1025791" y="1016812"/>
                  </a:moveTo>
                  <a:lnTo>
                    <a:pt x="989863" y="980884"/>
                  </a:lnTo>
                  <a:lnTo>
                    <a:pt x="980884" y="989863"/>
                  </a:lnTo>
                  <a:lnTo>
                    <a:pt x="1016812" y="1025791"/>
                  </a:lnTo>
                  <a:lnTo>
                    <a:pt x="1025791" y="1016812"/>
                  </a:lnTo>
                  <a:close/>
                </a:path>
                <a:path w="4683125" h="2379979">
                  <a:moveTo>
                    <a:pt x="1088644" y="1079677"/>
                  </a:moveTo>
                  <a:lnTo>
                    <a:pt x="1052728" y="1043749"/>
                  </a:lnTo>
                  <a:lnTo>
                    <a:pt x="1043749" y="1052728"/>
                  </a:lnTo>
                  <a:lnTo>
                    <a:pt x="1079665" y="1088656"/>
                  </a:lnTo>
                  <a:lnTo>
                    <a:pt x="1088644" y="1079677"/>
                  </a:lnTo>
                  <a:close/>
                </a:path>
                <a:path w="4683125" h="2379979">
                  <a:moveTo>
                    <a:pt x="1096797" y="2335047"/>
                  </a:moveTo>
                  <a:lnTo>
                    <a:pt x="1045997" y="2335047"/>
                  </a:lnTo>
                  <a:lnTo>
                    <a:pt x="1045997" y="2347747"/>
                  </a:lnTo>
                  <a:lnTo>
                    <a:pt x="1096797" y="2347747"/>
                  </a:lnTo>
                  <a:lnTo>
                    <a:pt x="1096797" y="2335047"/>
                  </a:lnTo>
                  <a:close/>
                </a:path>
                <a:path w="4683125" h="2379979">
                  <a:moveTo>
                    <a:pt x="1151509" y="1142530"/>
                  </a:moveTo>
                  <a:lnTo>
                    <a:pt x="1115593" y="1106614"/>
                  </a:lnTo>
                  <a:lnTo>
                    <a:pt x="1106614" y="1115593"/>
                  </a:lnTo>
                  <a:lnTo>
                    <a:pt x="1142530" y="1151509"/>
                  </a:lnTo>
                  <a:lnTo>
                    <a:pt x="1151509" y="1142530"/>
                  </a:lnTo>
                  <a:close/>
                </a:path>
                <a:path w="4683125" h="2379979">
                  <a:moveTo>
                    <a:pt x="1185697" y="2335047"/>
                  </a:moveTo>
                  <a:lnTo>
                    <a:pt x="1134897" y="2335047"/>
                  </a:lnTo>
                  <a:lnTo>
                    <a:pt x="1134897" y="2347747"/>
                  </a:lnTo>
                  <a:lnTo>
                    <a:pt x="1185697" y="2347747"/>
                  </a:lnTo>
                  <a:lnTo>
                    <a:pt x="1185697" y="2335047"/>
                  </a:lnTo>
                  <a:close/>
                </a:path>
                <a:path w="4683125" h="2379979">
                  <a:moveTo>
                    <a:pt x="1214374" y="1205395"/>
                  </a:moveTo>
                  <a:lnTo>
                    <a:pt x="1178458" y="1169479"/>
                  </a:lnTo>
                  <a:lnTo>
                    <a:pt x="1169466" y="1178458"/>
                  </a:lnTo>
                  <a:lnTo>
                    <a:pt x="1205395" y="1214374"/>
                  </a:lnTo>
                  <a:lnTo>
                    <a:pt x="1214374" y="1205395"/>
                  </a:lnTo>
                  <a:close/>
                </a:path>
                <a:path w="4683125" h="2379979">
                  <a:moveTo>
                    <a:pt x="1274597" y="2335047"/>
                  </a:moveTo>
                  <a:lnTo>
                    <a:pt x="1223797" y="2335047"/>
                  </a:lnTo>
                  <a:lnTo>
                    <a:pt x="1223797" y="2347747"/>
                  </a:lnTo>
                  <a:lnTo>
                    <a:pt x="1274597" y="2347747"/>
                  </a:lnTo>
                  <a:lnTo>
                    <a:pt x="1274597" y="2335047"/>
                  </a:lnTo>
                  <a:close/>
                </a:path>
                <a:path w="4683125" h="2379979">
                  <a:moveTo>
                    <a:pt x="1277239" y="1268260"/>
                  </a:moveTo>
                  <a:lnTo>
                    <a:pt x="1241310" y="1232331"/>
                  </a:lnTo>
                  <a:lnTo>
                    <a:pt x="1232331" y="1241310"/>
                  </a:lnTo>
                  <a:lnTo>
                    <a:pt x="1268260" y="1277239"/>
                  </a:lnTo>
                  <a:lnTo>
                    <a:pt x="1277239" y="1268260"/>
                  </a:lnTo>
                  <a:close/>
                </a:path>
                <a:path w="4683125" h="2379979">
                  <a:moveTo>
                    <a:pt x="1340091" y="1331125"/>
                  </a:moveTo>
                  <a:lnTo>
                    <a:pt x="1304175" y="1295196"/>
                  </a:lnTo>
                  <a:lnTo>
                    <a:pt x="1295196" y="1304175"/>
                  </a:lnTo>
                  <a:lnTo>
                    <a:pt x="1331112" y="1340104"/>
                  </a:lnTo>
                  <a:lnTo>
                    <a:pt x="1340091" y="1331125"/>
                  </a:lnTo>
                  <a:close/>
                </a:path>
                <a:path w="4683125" h="2379979">
                  <a:moveTo>
                    <a:pt x="1363497" y="2335047"/>
                  </a:moveTo>
                  <a:lnTo>
                    <a:pt x="1312697" y="2335047"/>
                  </a:lnTo>
                  <a:lnTo>
                    <a:pt x="1312697" y="2347747"/>
                  </a:lnTo>
                  <a:lnTo>
                    <a:pt x="1363497" y="2347747"/>
                  </a:lnTo>
                  <a:lnTo>
                    <a:pt x="1363497" y="2335047"/>
                  </a:lnTo>
                  <a:close/>
                </a:path>
                <a:path w="4683125" h="2379979">
                  <a:moveTo>
                    <a:pt x="1402956" y="1393977"/>
                  </a:moveTo>
                  <a:lnTo>
                    <a:pt x="1367040" y="1358061"/>
                  </a:lnTo>
                  <a:lnTo>
                    <a:pt x="1358061" y="1367040"/>
                  </a:lnTo>
                  <a:lnTo>
                    <a:pt x="1393977" y="1402956"/>
                  </a:lnTo>
                  <a:lnTo>
                    <a:pt x="1402956" y="1393977"/>
                  </a:lnTo>
                  <a:close/>
                </a:path>
                <a:path w="4683125" h="2379979">
                  <a:moveTo>
                    <a:pt x="1452397" y="2335047"/>
                  </a:moveTo>
                  <a:lnTo>
                    <a:pt x="1401597" y="2335047"/>
                  </a:lnTo>
                  <a:lnTo>
                    <a:pt x="1401597" y="2347747"/>
                  </a:lnTo>
                  <a:lnTo>
                    <a:pt x="1452397" y="2347747"/>
                  </a:lnTo>
                  <a:lnTo>
                    <a:pt x="1452397" y="2335047"/>
                  </a:lnTo>
                  <a:close/>
                </a:path>
                <a:path w="4683125" h="2379979">
                  <a:moveTo>
                    <a:pt x="1465821" y="1456842"/>
                  </a:moveTo>
                  <a:lnTo>
                    <a:pt x="1429893" y="1420926"/>
                  </a:lnTo>
                  <a:lnTo>
                    <a:pt x="1420914" y="1429905"/>
                  </a:lnTo>
                  <a:lnTo>
                    <a:pt x="1456842" y="1465821"/>
                  </a:lnTo>
                  <a:lnTo>
                    <a:pt x="1465821" y="1456842"/>
                  </a:lnTo>
                  <a:close/>
                </a:path>
                <a:path w="4683125" h="2379979">
                  <a:moveTo>
                    <a:pt x="1528686" y="1519707"/>
                  </a:moveTo>
                  <a:lnTo>
                    <a:pt x="1492758" y="1483779"/>
                  </a:lnTo>
                  <a:lnTo>
                    <a:pt x="1483779" y="1492758"/>
                  </a:lnTo>
                  <a:lnTo>
                    <a:pt x="1519707" y="1528686"/>
                  </a:lnTo>
                  <a:lnTo>
                    <a:pt x="1528686" y="1519707"/>
                  </a:lnTo>
                  <a:close/>
                </a:path>
                <a:path w="4683125" h="2379979">
                  <a:moveTo>
                    <a:pt x="1541297" y="2335047"/>
                  </a:moveTo>
                  <a:lnTo>
                    <a:pt x="1490497" y="2335047"/>
                  </a:lnTo>
                  <a:lnTo>
                    <a:pt x="1490497" y="2347747"/>
                  </a:lnTo>
                  <a:lnTo>
                    <a:pt x="1541297" y="2347747"/>
                  </a:lnTo>
                  <a:lnTo>
                    <a:pt x="1541297" y="2335047"/>
                  </a:lnTo>
                  <a:close/>
                </a:path>
                <a:path w="4683125" h="2379979">
                  <a:moveTo>
                    <a:pt x="1591538" y="1582572"/>
                  </a:moveTo>
                  <a:lnTo>
                    <a:pt x="1555623" y="1546644"/>
                  </a:lnTo>
                  <a:lnTo>
                    <a:pt x="1546644" y="1555623"/>
                  </a:lnTo>
                  <a:lnTo>
                    <a:pt x="1582559" y="1591551"/>
                  </a:lnTo>
                  <a:lnTo>
                    <a:pt x="1591538" y="1582572"/>
                  </a:lnTo>
                  <a:close/>
                </a:path>
                <a:path w="4683125" h="2379979">
                  <a:moveTo>
                    <a:pt x="1630197" y="2335047"/>
                  </a:moveTo>
                  <a:lnTo>
                    <a:pt x="1579397" y="2335047"/>
                  </a:lnTo>
                  <a:lnTo>
                    <a:pt x="1579397" y="2347747"/>
                  </a:lnTo>
                  <a:lnTo>
                    <a:pt x="1630197" y="2347747"/>
                  </a:lnTo>
                  <a:lnTo>
                    <a:pt x="1630197" y="2335047"/>
                  </a:lnTo>
                  <a:close/>
                </a:path>
                <a:path w="4683125" h="2379979">
                  <a:moveTo>
                    <a:pt x="1654403" y="1645424"/>
                  </a:moveTo>
                  <a:lnTo>
                    <a:pt x="1618488" y="1609509"/>
                  </a:lnTo>
                  <a:lnTo>
                    <a:pt x="1609509" y="1618488"/>
                  </a:lnTo>
                  <a:lnTo>
                    <a:pt x="1645424" y="1654403"/>
                  </a:lnTo>
                  <a:lnTo>
                    <a:pt x="1654403" y="1645424"/>
                  </a:lnTo>
                  <a:close/>
                </a:path>
                <a:path w="4683125" h="2379979">
                  <a:moveTo>
                    <a:pt x="1717268" y="1708289"/>
                  </a:moveTo>
                  <a:lnTo>
                    <a:pt x="1681340" y="1672374"/>
                  </a:lnTo>
                  <a:lnTo>
                    <a:pt x="1672361" y="1681353"/>
                  </a:lnTo>
                  <a:lnTo>
                    <a:pt x="1708289" y="1717268"/>
                  </a:lnTo>
                  <a:lnTo>
                    <a:pt x="1717268" y="1708289"/>
                  </a:lnTo>
                  <a:close/>
                </a:path>
                <a:path w="4683125" h="2379979">
                  <a:moveTo>
                    <a:pt x="1719097" y="2335047"/>
                  </a:moveTo>
                  <a:lnTo>
                    <a:pt x="1668297" y="2335047"/>
                  </a:lnTo>
                  <a:lnTo>
                    <a:pt x="1668297" y="2347747"/>
                  </a:lnTo>
                  <a:lnTo>
                    <a:pt x="1719097" y="2347747"/>
                  </a:lnTo>
                  <a:lnTo>
                    <a:pt x="1719097" y="2335047"/>
                  </a:lnTo>
                  <a:close/>
                </a:path>
                <a:path w="4683125" h="2379979">
                  <a:moveTo>
                    <a:pt x="1780133" y="1771154"/>
                  </a:moveTo>
                  <a:lnTo>
                    <a:pt x="1744205" y="1735226"/>
                  </a:lnTo>
                  <a:lnTo>
                    <a:pt x="1735226" y="1744205"/>
                  </a:lnTo>
                  <a:lnTo>
                    <a:pt x="1771154" y="1780133"/>
                  </a:lnTo>
                  <a:lnTo>
                    <a:pt x="1780133" y="1771154"/>
                  </a:lnTo>
                  <a:close/>
                </a:path>
                <a:path w="4683125" h="2379979">
                  <a:moveTo>
                    <a:pt x="1807997" y="2335047"/>
                  </a:moveTo>
                  <a:lnTo>
                    <a:pt x="1757197" y="2335047"/>
                  </a:lnTo>
                  <a:lnTo>
                    <a:pt x="1757197" y="2347747"/>
                  </a:lnTo>
                  <a:lnTo>
                    <a:pt x="1807997" y="2347747"/>
                  </a:lnTo>
                  <a:lnTo>
                    <a:pt x="1807997" y="2335047"/>
                  </a:lnTo>
                  <a:close/>
                </a:path>
                <a:path w="4683125" h="2379979">
                  <a:moveTo>
                    <a:pt x="1842985" y="1834019"/>
                  </a:moveTo>
                  <a:lnTo>
                    <a:pt x="1807070" y="1798091"/>
                  </a:lnTo>
                  <a:lnTo>
                    <a:pt x="1798091" y="1807070"/>
                  </a:lnTo>
                  <a:lnTo>
                    <a:pt x="1834007" y="1842998"/>
                  </a:lnTo>
                  <a:lnTo>
                    <a:pt x="1842985" y="1834019"/>
                  </a:lnTo>
                  <a:close/>
                </a:path>
                <a:path w="4683125" h="2379979">
                  <a:moveTo>
                    <a:pt x="1896897" y="2335047"/>
                  </a:moveTo>
                  <a:lnTo>
                    <a:pt x="1846097" y="2335047"/>
                  </a:lnTo>
                  <a:lnTo>
                    <a:pt x="1846097" y="2347747"/>
                  </a:lnTo>
                  <a:lnTo>
                    <a:pt x="1896897" y="2347747"/>
                  </a:lnTo>
                  <a:lnTo>
                    <a:pt x="1896897" y="2335047"/>
                  </a:lnTo>
                  <a:close/>
                </a:path>
                <a:path w="4683125" h="2379979">
                  <a:moveTo>
                    <a:pt x="1905850" y="1896872"/>
                  </a:moveTo>
                  <a:lnTo>
                    <a:pt x="1869935" y="1860956"/>
                  </a:lnTo>
                  <a:lnTo>
                    <a:pt x="1860956" y="1869935"/>
                  </a:lnTo>
                  <a:lnTo>
                    <a:pt x="1896872" y="1905850"/>
                  </a:lnTo>
                  <a:lnTo>
                    <a:pt x="1905850" y="1896872"/>
                  </a:lnTo>
                  <a:close/>
                </a:path>
                <a:path w="4683125" h="2379979">
                  <a:moveTo>
                    <a:pt x="1968715" y="1959737"/>
                  </a:moveTo>
                  <a:lnTo>
                    <a:pt x="1932787" y="1923821"/>
                  </a:lnTo>
                  <a:lnTo>
                    <a:pt x="1923808" y="1932800"/>
                  </a:lnTo>
                  <a:lnTo>
                    <a:pt x="1959737" y="1968715"/>
                  </a:lnTo>
                  <a:lnTo>
                    <a:pt x="1968715" y="1959737"/>
                  </a:lnTo>
                  <a:close/>
                </a:path>
                <a:path w="4683125" h="2379979">
                  <a:moveTo>
                    <a:pt x="1985797" y="2335047"/>
                  </a:moveTo>
                  <a:lnTo>
                    <a:pt x="1934997" y="2335047"/>
                  </a:lnTo>
                  <a:lnTo>
                    <a:pt x="1934997" y="2347747"/>
                  </a:lnTo>
                  <a:lnTo>
                    <a:pt x="1985797" y="2347747"/>
                  </a:lnTo>
                  <a:lnTo>
                    <a:pt x="1985797" y="2335047"/>
                  </a:lnTo>
                  <a:close/>
                </a:path>
                <a:path w="4683125" h="2379979">
                  <a:moveTo>
                    <a:pt x="2031580" y="2022602"/>
                  </a:moveTo>
                  <a:lnTo>
                    <a:pt x="1995652" y="1986673"/>
                  </a:lnTo>
                  <a:lnTo>
                    <a:pt x="1986673" y="1995652"/>
                  </a:lnTo>
                  <a:lnTo>
                    <a:pt x="2022602" y="2031580"/>
                  </a:lnTo>
                  <a:lnTo>
                    <a:pt x="2031580" y="2022602"/>
                  </a:lnTo>
                  <a:close/>
                </a:path>
                <a:path w="4683125" h="2379979">
                  <a:moveTo>
                    <a:pt x="2074697" y="2335047"/>
                  </a:moveTo>
                  <a:lnTo>
                    <a:pt x="2023897" y="2335047"/>
                  </a:lnTo>
                  <a:lnTo>
                    <a:pt x="2023897" y="2347747"/>
                  </a:lnTo>
                  <a:lnTo>
                    <a:pt x="2074697" y="2347747"/>
                  </a:lnTo>
                  <a:lnTo>
                    <a:pt x="2074697" y="2335047"/>
                  </a:lnTo>
                  <a:close/>
                </a:path>
                <a:path w="4683125" h="2379979">
                  <a:moveTo>
                    <a:pt x="2094433" y="2085467"/>
                  </a:moveTo>
                  <a:lnTo>
                    <a:pt x="2058517" y="2049538"/>
                  </a:lnTo>
                  <a:lnTo>
                    <a:pt x="2049538" y="2058517"/>
                  </a:lnTo>
                  <a:lnTo>
                    <a:pt x="2085454" y="2094445"/>
                  </a:lnTo>
                  <a:lnTo>
                    <a:pt x="2094433" y="2085467"/>
                  </a:lnTo>
                  <a:close/>
                </a:path>
                <a:path w="4683125" h="2379979">
                  <a:moveTo>
                    <a:pt x="2157298" y="2148319"/>
                  </a:moveTo>
                  <a:lnTo>
                    <a:pt x="2121382" y="2112403"/>
                  </a:lnTo>
                  <a:lnTo>
                    <a:pt x="2112403" y="2121382"/>
                  </a:lnTo>
                  <a:lnTo>
                    <a:pt x="2148319" y="2157298"/>
                  </a:lnTo>
                  <a:lnTo>
                    <a:pt x="2157298" y="2148319"/>
                  </a:lnTo>
                  <a:close/>
                </a:path>
                <a:path w="4683125" h="2379979">
                  <a:moveTo>
                    <a:pt x="2163597" y="2335047"/>
                  </a:moveTo>
                  <a:lnTo>
                    <a:pt x="2112797" y="2335047"/>
                  </a:lnTo>
                  <a:lnTo>
                    <a:pt x="2112797" y="2347747"/>
                  </a:lnTo>
                  <a:lnTo>
                    <a:pt x="2163597" y="2347747"/>
                  </a:lnTo>
                  <a:lnTo>
                    <a:pt x="2163597" y="2335047"/>
                  </a:lnTo>
                  <a:close/>
                </a:path>
                <a:path w="4683125" h="2379979">
                  <a:moveTo>
                    <a:pt x="2220163" y="2211184"/>
                  </a:moveTo>
                  <a:lnTo>
                    <a:pt x="2184235" y="2175268"/>
                  </a:lnTo>
                  <a:lnTo>
                    <a:pt x="2175256" y="2184247"/>
                  </a:lnTo>
                  <a:lnTo>
                    <a:pt x="2211184" y="2220163"/>
                  </a:lnTo>
                  <a:lnTo>
                    <a:pt x="2220163" y="2211184"/>
                  </a:lnTo>
                  <a:close/>
                </a:path>
                <a:path w="4683125" h="2379979">
                  <a:moveTo>
                    <a:pt x="2252497" y="2335047"/>
                  </a:moveTo>
                  <a:lnTo>
                    <a:pt x="2201697" y="2335047"/>
                  </a:lnTo>
                  <a:lnTo>
                    <a:pt x="2201697" y="2347747"/>
                  </a:lnTo>
                  <a:lnTo>
                    <a:pt x="2252497" y="2347747"/>
                  </a:lnTo>
                  <a:lnTo>
                    <a:pt x="2252497" y="2335047"/>
                  </a:lnTo>
                  <a:close/>
                </a:path>
                <a:path w="4683125" h="2379979">
                  <a:moveTo>
                    <a:pt x="2283028" y="2274049"/>
                  </a:moveTo>
                  <a:lnTo>
                    <a:pt x="2247100" y="2238121"/>
                  </a:lnTo>
                  <a:lnTo>
                    <a:pt x="2238121" y="2247100"/>
                  </a:lnTo>
                  <a:lnTo>
                    <a:pt x="2274049" y="2283028"/>
                  </a:lnTo>
                  <a:lnTo>
                    <a:pt x="2283028" y="2274049"/>
                  </a:lnTo>
                  <a:close/>
                </a:path>
                <a:path w="4683125" h="2379979">
                  <a:moveTo>
                    <a:pt x="2347747" y="2201697"/>
                  </a:moveTo>
                  <a:lnTo>
                    <a:pt x="2335047" y="2201697"/>
                  </a:lnTo>
                  <a:lnTo>
                    <a:pt x="2335047" y="2252497"/>
                  </a:lnTo>
                  <a:lnTo>
                    <a:pt x="2347747" y="2252497"/>
                  </a:lnTo>
                  <a:lnTo>
                    <a:pt x="2347747" y="2201697"/>
                  </a:lnTo>
                  <a:close/>
                </a:path>
                <a:path w="4683125" h="2379979">
                  <a:moveTo>
                    <a:pt x="2347747" y="2112797"/>
                  </a:moveTo>
                  <a:lnTo>
                    <a:pt x="2335047" y="2112797"/>
                  </a:lnTo>
                  <a:lnTo>
                    <a:pt x="2335047" y="2163597"/>
                  </a:lnTo>
                  <a:lnTo>
                    <a:pt x="2347747" y="2163597"/>
                  </a:lnTo>
                  <a:lnTo>
                    <a:pt x="2347747" y="2112797"/>
                  </a:lnTo>
                  <a:close/>
                </a:path>
                <a:path w="4683125" h="2379979">
                  <a:moveTo>
                    <a:pt x="2347747" y="2023897"/>
                  </a:moveTo>
                  <a:lnTo>
                    <a:pt x="2335047" y="2023897"/>
                  </a:lnTo>
                  <a:lnTo>
                    <a:pt x="2335047" y="2074697"/>
                  </a:lnTo>
                  <a:lnTo>
                    <a:pt x="2347747" y="2074697"/>
                  </a:lnTo>
                  <a:lnTo>
                    <a:pt x="2347747" y="2023897"/>
                  </a:lnTo>
                  <a:close/>
                </a:path>
                <a:path w="4683125" h="2379979">
                  <a:moveTo>
                    <a:pt x="2347747" y="1934997"/>
                  </a:moveTo>
                  <a:lnTo>
                    <a:pt x="2335047" y="1934997"/>
                  </a:lnTo>
                  <a:lnTo>
                    <a:pt x="2335047" y="1985797"/>
                  </a:lnTo>
                  <a:lnTo>
                    <a:pt x="2347747" y="1985797"/>
                  </a:lnTo>
                  <a:lnTo>
                    <a:pt x="2347747" y="1934997"/>
                  </a:lnTo>
                  <a:close/>
                </a:path>
                <a:path w="4683125" h="2379979">
                  <a:moveTo>
                    <a:pt x="2347747" y="1846097"/>
                  </a:moveTo>
                  <a:lnTo>
                    <a:pt x="2335047" y="1846097"/>
                  </a:lnTo>
                  <a:lnTo>
                    <a:pt x="2335047" y="1896897"/>
                  </a:lnTo>
                  <a:lnTo>
                    <a:pt x="2347747" y="1896897"/>
                  </a:lnTo>
                  <a:lnTo>
                    <a:pt x="2347747" y="1846097"/>
                  </a:lnTo>
                  <a:close/>
                </a:path>
                <a:path w="4683125" h="2379979">
                  <a:moveTo>
                    <a:pt x="2347747" y="1757197"/>
                  </a:moveTo>
                  <a:lnTo>
                    <a:pt x="2335047" y="1757197"/>
                  </a:lnTo>
                  <a:lnTo>
                    <a:pt x="2335047" y="1807997"/>
                  </a:lnTo>
                  <a:lnTo>
                    <a:pt x="2347747" y="1807997"/>
                  </a:lnTo>
                  <a:lnTo>
                    <a:pt x="2347747" y="1757197"/>
                  </a:lnTo>
                  <a:close/>
                </a:path>
                <a:path w="4683125" h="2379979">
                  <a:moveTo>
                    <a:pt x="2347747" y="1668297"/>
                  </a:moveTo>
                  <a:lnTo>
                    <a:pt x="2335047" y="1668297"/>
                  </a:lnTo>
                  <a:lnTo>
                    <a:pt x="2335047" y="1719097"/>
                  </a:lnTo>
                  <a:lnTo>
                    <a:pt x="2347747" y="1719097"/>
                  </a:lnTo>
                  <a:lnTo>
                    <a:pt x="2347747" y="1668297"/>
                  </a:lnTo>
                  <a:close/>
                </a:path>
                <a:path w="4683125" h="2379979">
                  <a:moveTo>
                    <a:pt x="2347747" y="1579397"/>
                  </a:moveTo>
                  <a:lnTo>
                    <a:pt x="2335047" y="1579397"/>
                  </a:lnTo>
                  <a:lnTo>
                    <a:pt x="2335047" y="1630197"/>
                  </a:lnTo>
                  <a:lnTo>
                    <a:pt x="2347747" y="1630197"/>
                  </a:lnTo>
                  <a:lnTo>
                    <a:pt x="2347747" y="1579397"/>
                  </a:lnTo>
                  <a:close/>
                </a:path>
                <a:path w="4683125" h="2379979">
                  <a:moveTo>
                    <a:pt x="2347747" y="1490497"/>
                  </a:moveTo>
                  <a:lnTo>
                    <a:pt x="2335047" y="1490497"/>
                  </a:lnTo>
                  <a:lnTo>
                    <a:pt x="2335047" y="1541297"/>
                  </a:lnTo>
                  <a:lnTo>
                    <a:pt x="2347747" y="1541297"/>
                  </a:lnTo>
                  <a:lnTo>
                    <a:pt x="2347747" y="1490497"/>
                  </a:lnTo>
                  <a:close/>
                </a:path>
                <a:path w="4683125" h="2379979">
                  <a:moveTo>
                    <a:pt x="2347747" y="1401597"/>
                  </a:moveTo>
                  <a:lnTo>
                    <a:pt x="2335047" y="1401597"/>
                  </a:lnTo>
                  <a:lnTo>
                    <a:pt x="2335047" y="1452397"/>
                  </a:lnTo>
                  <a:lnTo>
                    <a:pt x="2347747" y="1452397"/>
                  </a:lnTo>
                  <a:lnTo>
                    <a:pt x="2347747" y="1401597"/>
                  </a:lnTo>
                  <a:close/>
                </a:path>
                <a:path w="4683125" h="2379979">
                  <a:moveTo>
                    <a:pt x="2347747" y="1312697"/>
                  </a:moveTo>
                  <a:lnTo>
                    <a:pt x="2335047" y="1312697"/>
                  </a:lnTo>
                  <a:lnTo>
                    <a:pt x="2335047" y="1363497"/>
                  </a:lnTo>
                  <a:lnTo>
                    <a:pt x="2347747" y="1363497"/>
                  </a:lnTo>
                  <a:lnTo>
                    <a:pt x="2347747" y="1312697"/>
                  </a:lnTo>
                  <a:close/>
                </a:path>
                <a:path w="4683125" h="2379979">
                  <a:moveTo>
                    <a:pt x="2347747" y="1223797"/>
                  </a:moveTo>
                  <a:lnTo>
                    <a:pt x="2335047" y="1223797"/>
                  </a:lnTo>
                  <a:lnTo>
                    <a:pt x="2335047" y="1274597"/>
                  </a:lnTo>
                  <a:lnTo>
                    <a:pt x="2347747" y="1274597"/>
                  </a:lnTo>
                  <a:lnTo>
                    <a:pt x="2347747" y="1223797"/>
                  </a:lnTo>
                  <a:close/>
                </a:path>
                <a:path w="4683125" h="2379979">
                  <a:moveTo>
                    <a:pt x="2347747" y="1134897"/>
                  </a:moveTo>
                  <a:lnTo>
                    <a:pt x="2335047" y="1134897"/>
                  </a:lnTo>
                  <a:lnTo>
                    <a:pt x="2335047" y="1185697"/>
                  </a:lnTo>
                  <a:lnTo>
                    <a:pt x="2347747" y="1185697"/>
                  </a:lnTo>
                  <a:lnTo>
                    <a:pt x="2347747" y="1134897"/>
                  </a:lnTo>
                  <a:close/>
                </a:path>
                <a:path w="4683125" h="2379979">
                  <a:moveTo>
                    <a:pt x="2347747" y="1045997"/>
                  </a:moveTo>
                  <a:lnTo>
                    <a:pt x="2335047" y="1045997"/>
                  </a:lnTo>
                  <a:lnTo>
                    <a:pt x="2335047" y="1096797"/>
                  </a:lnTo>
                  <a:lnTo>
                    <a:pt x="2347747" y="1096797"/>
                  </a:lnTo>
                  <a:lnTo>
                    <a:pt x="2347747" y="1045997"/>
                  </a:lnTo>
                  <a:close/>
                </a:path>
                <a:path w="4683125" h="2379979">
                  <a:moveTo>
                    <a:pt x="2347747" y="957097"/>
                  </a:moveTo>
                  <a:lnTo>
                    <a:pt x="2335047" y="957097"/>
                  </a:lnTo>
                  <a:lnTo>
                    <a:pt x="2335047" y="1007897"/>
                  </a:lnTo>
                  <a:lnTo>
                    <a:pt x="2347747" y="1007897"/>
                  </a:lnTo>
                  <a:lnTo>
                    <a:pt x="2347747" y="957097"/>
                  </a:lnTo>
                  <a:close/>
                </a:path>
                <a:path w="4683125" h="2379979">
                  <a:moveTo>
                    <a:pt x="2347747" y="868197"/>
                  </a:moveTo>
                  <a:lnTo>
                    <a:pt x="2335047" y="868197"/>
                  </a:lnTo>
                  <a:lnTo>
                    <a:pt x="2335047" y="918997"/>
                  </a:lnTo>
                  <a:lnTo>
                    <a:pt x="2347747" y="918997"/>
                  </a:lnTo>
                  <a:lnTo>
                    <a:pt x="2347747" y="868197"/>
                  </a:lnTo>
                  <a:close/>
                </a:path>
                <a:path w="4683125" h="2379979">
                  <a:moveTo>
                    <a:pt x="2347747" y="779297"/>
                  </a:moveTo>
                  <a:lnTo>
                    <a:pt x="2335047" y="779297"/>
                  </a:lnTo>
                  <a:lnTo>
                    <a:pt x="2335047" y="830097"/>
                  </a:lnTo>
                  <a:lnTo>
                    <a:pt x="2347747" y="830097"/>
                  </a:lnTo>
                  <a:lnTo>
                    <a:pt x="2347747" y="779297"/>
                  </a:lnTo>
                  <a:close/>
                </a:path>
                <a:path w="4683125" h="2379979">
                  <a:moveTo>
                    <a:pt x="2347747" y="690397"/>
                  </a:moveTo>
                  <a:lnTo>
                    <a:pt x="2335047" y="690397"/>
                  </a:lnTo>
                  <a:lnTo>
                    <a:pt x="2335047" y="741197"/>
                  </a:lnTo>
                  <a:lnTo>
                    <a:pt x="2347747" y="741197"/>
                  </a:lnTo>
                  <a:lnTo>
                    <a:pt x="2347747" y="690397"/>
                  </a:lnTo>
                  <a:close/>
                </a:path>
                <a:path w="4683125" h="2379979">
                  <a:moveTo>
                    <a:pt x="2347747" y="601497"/>
                  </a:moveTo>
                  <a:lnTo>
                    <a:pt x="2335047" y="601497"/>
                  </a:lnTo>
                  <a:lnTo>
                    <a:pt x="2335047" y="652297"/>
                  </a:lnTo>
                  <a:lnTo>
                    <a:pt x="2347747" y="652297"/>
                  </a:lnTo>
                  <a:lnTo>
                    <a:pt x="2347747" y="601497"/>
                  </a:lnTo>
                  <a:close/>
                </a:path>
                <a:path w="4683125" h="2379979">
                  <a:moveTo>
                    <a:pt x="2347747" y="512597"/>
                  </a:moveTo>
                  <a:lnTo>
                    <a:pt x="2335047" y="512597"/>
                  </a:lnTo>
                  <a:lnTo>
                    <a:pt x="2335047" y="563397"/>
                  </a:lnTo>
                  <a:lnTo>
                    <a:pt x="2347747" y="563397"/>
                  </a:lnTo>
                  <a:lnTo>
                    <a:pt x="2347747" y="512597"/>
                  </a:lnTo>
                  <a:close/>
                </a:path>
                <a:path w="4683125" h="2379979">
                  <a:moveTo>
                    <a:pt x="2347747" y="423697"/>
                  </a:moveTo>
                  <a:lnTo>
                    <a:pt x="2335047" y="423697"/>
                  </a:lnTo>
                  <a:lnTo>
                    <a:pt x="2335047" y="474497"/>
                  </a:lnTo>
                  <a:lnTo>
                    <a:pt x="2347747" y="474497"/>
                  </a:lnTo>
                  <a:lnTo>
                    <a:pt x="2347747" y="423697"/>
                  </a:lnTo>
                  <a:close/>
                </a:path>
                <a:path w="4683125" h="2379979">
                  <a:moveTo>
                    <a:pt x="2347747" y="334797"/>
                  </a:moveTo>
                  <a:lnTo>
                    <a:pt x="2335047" y="334797"/>
                  </a:lnTo>
                  <a:lnTo>
                    <a:pt x="2335047" y="385597"/>
                  </a:lnTo>
                  <a:lnTo>
                    <a:pt x="2347747" y="385597"/>
                  </a:lnTo>
                  <a:lnTo>
                    <a:pt x="2347747" y="334797"/>
                  </a:lnTo>
                  <a:close/>
                </a:path>
                <a:path w="4683125" h="2379979">
                  <a:moveTo>
                    <a:pt x="2347747" y="245897"/>
                  </a:moveTo>
                  <a:lnTo>
                    <a:pt x="2335047" y="245897"/>
                  </a:lnTo>
                  <a:lnTo>
                    <a:pt x="2335047" y="296697"/>
                  </a:lnTo>
                  <a:lnTo>
                    <a:pt x="2347747" y="296697"/>
                  </a:lnTo>
                  <a:lnTo>
                    <a:pt x="2347747" y="245897"/>
                  </a:lnTo>
                  <a:close/>
                </a:path>
                <a:path w="4683125" h="2379979">
                  <a:moveTo>
                    <a:pt x="2347747" y="156997"/>
                  </a:moveTo>
                  <a:lnTo>
                    <a:pt x="2335047" y="156997"/>
                  </a:lnTo>
                  <a:lnTo>
                    <a:pt x="2335047" y="207797"/>
                  </a:lnTo>
                  <a:lnTo>
                    <a:pt x="2347747" y="207797"/>
                  </a:lnTo>
                  <a:lnTo>
                    <a:pt x="2347747" y="156997"/>
                  </a:lnTo>
                  <a:close/>
                </a:path>
                <a:path w="4683125" h="2379979">
                  <a:moveTo>
                    <a:pt x="2379497" y="76200"/>
                  </a:moveTo>
                  <a:lnTo>
                    <a:pt x="2375433" y="68097"/>
                  </a:lnTo>
                  <a:lnTo>
                    <a:pt x="2341397" y="0"/>
                  </a:lnTo>
                  <a:lnTo>
                    <a:pt x="2303297" y="76200"/>
                  </a:lnTo>
                  <a:lnTo>
                    <a:pt x="2335047" y="76200"/>
                  </a:lnTo>
                  <a:lnTo>
                    <a:pt x="2335047" y="118897"/>
                  </a:lnTo>
                  <a:lnTo>
                    <a:pt x="2347747" y="118897"/>
                  </a:lnTo>
                  <a:lnTo>
                    <a:pt x="2347747" y="76200"/>
                  </a:lnTo>
                  <a:lnTo>
                    <a:pt x="2379497" y="76200"/>
                  </a:lnTo>
                  <a:close/>
                </a:path>
                <a:path w="4683125" h="2379979">
                  <a:moveTo>
                    <a:pt x="2392197" y="2335047"/>
                  </a:moveTo>
                  <a:lnTo>
                    <a:pt x="2356726" y="2335047"/>
                  </a:lnTo>
                  <a:lnTo>
                    <a:pt x="2381808" y="2309965"/>
                  </a:lnTo>
                  <a:lnTo>
                    <a:pt x="2372830" y="2300986"/>
                  </a:lnTo>
                  <a:lnTo>
                    <a:pt x="2347747" y="2326068"/>
                  </a:lnTo>
                  <a:lnTo>
                    <a:pt x="2347747" y="2290597"/>
                  </a:lnTo>
                  <a:lnTo>
                    <a:pt x="2335047" y="2290597"/>
                  </a:lnTo>
                  <a:lnTo>
                    <a:pt x="2335047" y="2326068"/>
                  </a:lnTo>
                  <a:lnTo>
                    <a:pt x="2309965" y="2300986"/>
                  </a:lnTo>
                  <a:lnTo>
                    <a:pt x="2300986" y="2309965"/>
                  </a:lnTo>
                  <a:lnTo>
                    <a:pt x="2326055" y="2335047"/>
                  </a:lnTo>
                  <a:lnTo>
                    <a:pt x="2290597" y="2335047"/>
                  </a:lnTo>
                  <a:lnTo>
                    <a:pt x="2290597" y="2347747"/>
                  </a:lnTo>
                  <a:lnTo>
                    <a:pt x="2341397" y="2347747"/>
                  </a:lnTo>
                  <a:lnTo>
                    <a:pt x="2392197" y="2347747"/>
                  </a:lnTo>
                  <a:lnTo>
                    <a:pt x="2392197" y="2335047"/>
                  </a:lnTo>
                  <a:close/>
                </a:path>
                <a:path w="4683125" h="2379979">
                  <a:moveTo>
                    <a:pt x="2444673" y="2247100"/>
                  </a:moveTo>
                  <a:lnTo>
                    <a:pt x="2435695" y="2238121"/>
                  </a:lnTo>
                  <a:lnTo>
                    <a:pt x="2399766" y="2274049"/>
                  </a:lnTo>
                  <a:lnTo>
                    <a:pt x="2408745" y="2283028"/>
                  </a:lnTo>
                  <a:lnTo>
                    <a:pt x="2444673" y="2247100"/>
                  </a:lnTo>
                  <a:close/>
                </a:path>
                <a:path w="4683125" h="2379979">
                  <a:moveTo>
                    <a:pt x="2481097" y="2335047"/>
                  </a:moveTo>
                  <a:lnTo>
                    <a:pt x="2430297" y="2335047"/>
                  </a:lnTo>
                  <a:lnTo>
                    <a:pt x="2430297" y="2347747"/>
                  </a:lnTo>
                  <a:lnTo>
                    <a:pt x="2481097" y="2347747"/>
                  </a:lnTo>
                  <a:lnTo>
                    <a:pt x="2481097" y="2335047"/>
                  </a:lnTo>
                  <a:close/>
                </a:path>
                <a:path w="4683125" h="2379979">
                  <a:moveTo>
                    <a:pt x="2507538" y="2184247"/>
                  </a:moveTo>
                  <a:lnTo>
                    <a:pt x="2498560" y="2175268"/>
                  </a:lnTo>
                  <a:lnTo>
                    <a:pt x="2462631" y="2211184"/>
                  </a:lnTo>
                  <a:lnTo>
                    <a:pt x="2471610" y="2220163"/>
                  </a:lnTo>
                  <a:lnTo>
                    <a:pt x="2507538" y="2184247"/>
                  </a:lnTo>
                  <a:close/>
                </a:path>
                <a:path w="4683125" h="2379979">
                  <a:moveTo>
                    <a:pt x="2569997" y="2335047"/>
                  </a:moveTo>
                  <a:lnTo>
                    <a:pt x="2519197" y="2335047"/>
                  </a:lnTo>
                  <a:lnTo>
                    <a:pt x="2519197" y="2347747"/>
                  </a:lnTo>
                  <a:lnTo>
                    <a:pt x="2569997" y="2347747"/>
                  </a:lnTo>
                  <a:lnTo>
                    <a:pt x="2569997" y="2335047"/>
                  </a:lnTo>
                  <a:close/>
                </a:path>
                <a:path w="4683125" h="2379979">
                  <a:moveTo>
                    <a:pt x="2570391" y="2121382"/>
                  </a:moveTo>
                  <a:lnTo>
                    <a:pt x="2561412" y="2112403"/>
                  </a:lnTo>
                  <a:lnTo>
                    <a:pt x="2525496" y="2148319"/>
                  </a:lnTo>
                  <a:lnTo>
                    <a:pt x="2534475" y="2157298"/>
                  </a:lnTo>
                  <a:lnTo>
                    <a:pt x="2570391" y="2121382"/>
                  </a:lnTo>
                  <a:close/>
                </a:path>
                <a:path w="4683125" h="2379979">
                  <a:moveTo>
                    <a:pt x="2633256" y="2058517"/>
                  </a:moveTo>
                  <a:lnTo>
                    <a:pt x="2624277" y="2049538"/>
                  </a:lnTo>
                  <a:lnTo>
                    <a:pt x="2588361" y="2085467"/>
                  </a:lnTo>
                  <a:lnTo>
                    <a:pt x="2597340" y="2094445"/>
                  </a:lnTo>
                  <a:lnTo>
                    <a:pt x="2633256" y="2058517"/>
                  </a:lnTo>
                  <a:close/>
                </a:path>
                <a:path w="4683125" h="2379979">
                  <a:moveTo>
                    <a:pt x="2658897" y="2335047"/>
                  </a:moveTo>
                  <a:lnTo>
                    <a:pt x="2608097" y="2335047"/>
                  </a:lnTo>
                  <a:lnTo>
                    <a:pt x="2608097" y="2347747"/>
                  </a:lnTo>
                  <a:lnTo>
                    <a:pt x="2658897" y="2347747"/>
                  </a:lnTo>
                  <a:lnTo>
                    <a:pt x="2658897" y="2335047"/>
                  </a:lnTo>
                  <a:close/>
                </a:path>
                <a:path w="4683125" h="2379979">
                  <a:moveTo>
                    <a:pt x="2696121" y="1995652"/>
                  </a:moveTo>
                  <a:lnTo>
                    <a:pt x="2687142" y="1986673"/>
                  </a:lnTo>
                  <a:lnTo>
                    <a:pt x="2651214" y="2022602"/>
                  </a:lnTo>
                  <a:lnTo>
                    <a:pt x="2660192" y="2031580"/>
                  </a:lnTo>
                  <a:lnTo>
                    <a:pt x="2696121" y="1995652"/>
                  </a:lnTo>
                  <a:close/>
                </a:path>
                <a:path w="4683125" h="2379979">
                  <a:moveTo>
                    <a:pt x="2747797" y="2335047"/>
                  </a:moveTo>
                  <a:lnTo>
                    <a:pt x="2696997" y="2335047"/>
                  </a:lnTo>
                  <a:lnTo>
                    <a:pt x="2696997" y="2347747"/>
                  </a:lnTo>
                  <a:lnTo>
                    <a:pt x="2747797" y="2347747"/>
                  </a:lnTo>
                  <a:lnTo>
                    <a:pt x="2747797" y="2335047"/>
                  </a:lnTo>
                  <a:close/>
                </a:path>
                <a:path w="4683125" h="2379979">
                  <a:moveTo>
                    <a:pt x="2758986" y="1932800"/>
                  </a:moveTo>
                  <a:lnTo>
                    <a:pt x="2750007" y="1923821"/>
                  </a:lnTo>
                  <a:lnTo>
                    <a:pt x="2714079" y="1959737"/>
                  </a:lnTo>
                  <a:lnTo>
                    <a:pt x="2723057" y="1968715"/>
                  </a:lnTo>
                  <a:lnTo>
                    <a:pt x="2758986" y="1932800"/>
                  </a:lnTo>
                  <a:close/>
                </a:path>
                <a:path w="4683125" h="2379979">
                  <a:moveTo>
                    <a:pt x="2821825" y="1869935"/>
                  </a:moveTo>
                  <a:lnTo>
                    <a:pt x="2812846" y="1860956"/>
                  </a:lnTo>
                  <a:lnTo>
                    <a:pt x="2776944" y="1896872"/>
                  </a:lnTo>
                  <a:lnTo>
                    <a:pt x="2785922" y="1905850"/>
                  </a:lnTo>
                  <a:lnTo>
                    <a:pt x="2821825" y="1869935"/>
                  </a:lnTo>
                  <a:close/>
                </a:path>
                <a:path w="4683125" h="2379979">
                  <a:moveTo>
                    <a:pt x="2836697" y="2335047"/>
                  </a:moveTo>
                  <a:lnTo>
                    <a:pt x="2785897" y="2335047"/>
                  </a:lnTo>
                  <a:lnTo>
                    <a:pt x="2785897" y="2347747"/>
                  </a:lnTo>
                  <a:lnTo>
                    <a:pt x="2836697" y="2347747"/>
                  </a:lnTo>
                  <a:lnTo>
                    <a:pt x="2836697" y="2335047"/>
                  </a:lnTo>
                  <a:close/>
                </a:path>
                <a:path w="4683125" h="2379979">
                  <a:moveTo>
                    <a:pt x="2884703" y="1807070"/>
                  </a:moveTo>
                  <a:lnTo>
                    <a:pt x="2875724" y="1798091"/>
                  </a:lnTo>
                  <a:lnTo>
                    <a:pt x="2839809" y="1834019"/>
                  </a:lnTo>
                  <a:lnTo>
                    <a:pt x="2848787" y="1842998"/>
                  </a:lnTo>
                  <a:lnTo>
                    <a:pt x="2884703" y="1807070"/>
                  </a:lnTo>
                  <a:close/>
                </a:path>
                <a:path w="4683125" h="2379979">
                  <a:moveTo>
                    <a:pt x="2925597" y="2335047"/>
                  </a:moveTo>
                  <a:lnTo>
                    <a:pt x="2874797" y="2335047"/>
                  </a:lnTo>
                  <a:lnTo>
                    <a:pt x="2874797" y="2347747"/>
                  </a:lnTo>
                  <a:lnTo>
                    <a:pt x="2925597" y="2347747"/>
                  </a:lnTo>
                  <a:lnTo>
                    <a:pt x="2925597" y="2335047"/>
                  </a:lnTo>
                  <a:close/>
                </a:path>
                <a:path w="4683125" h="2379979">
                  <a:moveTo>
                    <a:pt x="2947568" y="1744205"/>
                  </a:moveTo>
                  <a:lnTo>
                    <a:pt x="2938589" y="1735226"/>
                  </a:lnTo>
                  <a:lnTo>
                    <a:pt x="2902661" y="1771154"/>
                  </a:lnTo>
                  <a:lnTo>
                    <a:pt x="2911640" y="1780133"/>
                  </a:lnTo>
                  <a:lnTo>
                    <a:pt x="2947568" y="1744205"/>
                  </a:lnTo>
                  <a:close/>
                </a:path>
                <a:path w="4683125" h="2379979">
                  <a:moveTo>
                    <a:pt x="3010433" y="1681353"/>
                  </a:moveTo>
                  <a:lnTo>
                    <a:pt x="3001441" y="1672374"/>
                  </a:lnTo>
                  <a:lnTo>
                    <a:pt x="2965526" y="1708289"/>
                  </a:lnTo>
                  <a:lnTo>
                    <a:pt x="2974505" y="1717268"/>
                  </a:lnTo>
                  <a:lnTo>
                    <a:pt x="3010433" y="1681353"/>
                  </a:lnTo>
                  <a:close/>
                </a:path>
                <a:path w="4683125" h="2379979">
                  <a:moveTo>
                    <a:pt x="3014497" y="2335047"/>
                  </a:moveTo>
                  <a:lnTo>
                    <a:pt x="2963697" y="2335047"/>
                  </a:lnTo>
                  <a:lnTo>
                    <a:pt x="2963697" y="2347747"/>
                  </a:lnTo>
                  <a:lnTo>
                    <a:pt x="3014497" y="2347747"/>
                  </a:lnTo>
                  <a:lnTo>
                    <a:pt x="3014497" y="2335047"/>
                  </a:lnTo>
                  <a:close/>
                </a:path>
                <a:path w="4683125" h="2379979">
                  <a:moveTo>
                    <a:pt x="3073285" y="1618488"/>
                  </a:moveTo>
                  <a:lnTo>
                    <a:pt x="3064306" y="1609509"/>
                  </a:lnTo>
                  <a:lnTo>
                    <a:pt x="3028391" y="1645424"/>
                  </a:lnTo>
                  <a:lnTo>
                    <a:pt x="3037370" y="1654403"/>
                  </a:lnTo>
                  <a:lnTo>
                    <a:pt x="3073285" y="1618488"/>
                  </a:lnTo>
                  <a:close/>
                </a:path>
                <a:path w="4683125" h="2379979">
                  <a:moveTo>
                    <a:pt x="3103397" y="2335047"/>
                  </a:moveTo>
                  <a:lnTo>
                    <a:pt x="3052597" y="2335047"/>
                  </a:lnTo>
                  <a:lnTo>
                    <a:pt x="3052597" y="2347747"/>
                  </a:lnTo>
                  <a:lnTo>
                    <a:pt x="3103397" y="2347747"/>
                  </a:lnTo>
                  <a:lnTo>
                    <a:pt x="3103397" y="2335047"/>
                  </a:lnTo>
                  <a:close/>
                </a:path>
                <a:path w="4683125" h="2379979">
                  <a:moveTo>
                    <a:pt x="3136150" y="1555623"/>
                  </a:moveTo>
                  <a:lnTo>
                    <a:pt x="3127171" y="1546644"/>
                  </a:lnTo>
                  <a:lnTo>
                    <a:pt x="3091256" y="1582572"/>
                  </a:lnTo>
                  <a:lnTo>
                    <a:pt x="3100235" y="1591551"/>
                  </a:lnTo>
                  <a:lnTo>
                    <a:pt x="3136150" y="1555623"/>
                  </a:lnTo>
                  <a:close/>
                </a:path>
                <a:path w="4683125" h="2379979">
                  <a:moveTo>
                    <a:pt x="3192297" y="2335047"/>
                  </a:moveTo>
                  <a:lnTo>
                    <a:pt x="3141497" y="2335047"/>
                  </a:lnTo>
                  <a:lnTo>
                    <a:pt x="3141497" y="2347747"/>
                  </a:lnTo>
                  <a:lnTo>
                    <a:pt x="3192297" y="2347747"/>
                  </a:lnTo>
                  <a:lnTo>
                    <a:pt x="3192297" y="2335047"/>
                  </a:lnTo>
                  <a:close/>
                </a:path>
                <a:path w="4683125" h="2379979">
                  <a:moveTo>
                    <a:pt x="3199015" y="1492758"/>
                  </a:moveTo>
                  <a:lnTo>
                    <a:pt x="3190036" y="1483779"/>
                  </a:lnTo>
                  <a:lnTo>
                    <a:pt x="3154108" y="1519707"/>
                  </a:lnTo>
                  <a:lnTo>
                    <a:pt x="3163087" y="1528686"/>
                  </a:lnTo>
                  <a:lnTo>
                    <a:pt x="3199015" y="1492758"/>
                  </a:lnTo>
                  <a:close/>
                </a:path>
                <a:path w="4683125" h="2379979">
                  <a:moveTo>
                    <a:pt x="3261880" y="1429905"/>
                  </a:moveTo>
                  <a:lnTo>
                    <a:pt x="3252889" y="1420926"/>
                  </a:lnTo>
                  <a:lnTo>
                    <a:pt x="3216973" y="1456842"/>
                  </a:lnTo>
                  <a:lnTo>
                    <a:pt x="3225952" y="1465821"/>
                  </a:lnTo>
                  <a:lnTo>
                    <a:pt x="3261880" y="1429905"/>
                  </a:lnTo>
                  <a:close/>
                </a:path>
                <a:path w="4683125" h="2379979">
                  <a:moveTo>
                    <a:pt x="3281197" y="2335047"/>
                  </a:moveTo>
                  <a:lnTo>
                    <a:pt x="3230397" y="2335047"/>
                  </a:lnTo>
                  <a:lnTo>
                    <a:pt x="3230397" y="2347747"/>
                  </a:lnTo>
                  <a:lnTo>
                    <a:pt x="3281197" y="2347747"/>
                  </a:lnTo>
                  <a:lnTo>
                    <a:pt x="3281197" y="2335047"/>
                  </a:lnTo>
                  <a:close/>
                </a:path>
                <a:path w="4683125" h="2379979">
                  <a:moveTo>
                    <a:pt x="3324733" y="1367040"/>
                  </a:moveTo>
                  <a:lnTo>
                    <a:pt x="3315754" y="1358061"/>
                  </a:lnTo>
                  <a:lnTo>
                    <a:pt x="3279838" y="1393977"/>
                  </a:lnTo>
                  <a:lnTo>
                    <a:pt x="3288817" y="1402956"/>
                  </a:lnTo>
                  <a:lnTo>
                    <a:pt x="3324733" y="1367040"/>
                  </a:lnTo>
                  <a:close/>
                </a:path>
                <a:path w="4683125" h="2379979">
                  <a:moveTo>
                    <a:pt x="3370097" y="2335047"/>
                  </a:moveTo>
                  <a:lnTo>
                    <a:pt x="3319297" y="2335047"/>
                  </a:lnTo>
                  <a:lnTo>
                    <a:pt x="3319297" y="2347747"/>
                  </a:lnTo>
                  <a:lnTo>
                    <a:pt x="3370097" y="2347747"/>
                  </a:lnTo>
                  <a:lnTo>
                    <a:pt x="3370097" y="2335047"/>
                  </a:lnTo>
                  <a:close/>
                </a:path>
                <a:path w="4683125" h="2379979">
                  <a:moveTo>
                    <a:pt x="3387598" y="1304175"/>
                  </a:moveTo>
                  <a:lnTo>
                    <a:pt x="3378619" y="1295196"/>
                  </a:lnTo>
                  <a:lnTo>
                    <a:pt x="3342703" y="1331125"/>
                  </a:lnTo>
                  <a:lnTo>
                    <a:pt x="3351682" y="1340104"/>
                  </a:lnTo>
                  <a:lnTo>
                    <a:pt x="3387598" y="1304175"/>
                  </a:lnTo>
                  <a:close/>
                </a:path>
                <a:path w="4683125" h="2379979">
                  <a:moveTo>
                    <a:pt x="3450463" y="1241310"/>
                  </a:moveTo>
                  <a:lnTo>
                    <a:pt x="3441484" y="1232331"/>
                  </a:lnTo>
                  <a:lnTo>
                    <a:pt x="3405555" y="1268260"/>
                  </a:lnTo>
                  <a:lnTo>
                    <a:pt x="3414534" y="1277239"/>
                  </a:lnTo>
                  <a:lnTo>
                    <a:pt x="3450463" y="1241310"/>
                  </a:lnTo>
                  <a:close/>
                </a:path>
                <a:path w="4683125" h="2379979">
                  <a:moveTo>
                    <a:pt x="3458997" y="2335047"/>
                  </a:moveTo>
                  <a:lnTo>
                    <a:pt x="3408197" y="2335047"/>
                  </a:lnTo>
                  <a:lnTo>
                    <a:pt x="3408197" y="2347747"/>
                  </a:lnTo>
                  <a:lnTo>
                    <a:pt x="3458997" y="2347747"/>
                  </a:lnTo>
                  <a:lnTo>
                    <a:pt x="3458997" y="2335047"/>
                  </a:lnTo>
                  <a:close/>
                </a:path>
                <a:path w="4683125" h="2379979">
                  <a:moveTo>
                    <a:pt x="3513328" y="1178458"/>
                  </a:moveTo>
                  <a:lnTo>
                    <a:pt x="3504336" y="1169479"/>
                  </a:lnTo>
                  <a:lnTo>
                    <a:pt x="3468420" y="1205395"/>
                  </a:lnTo>
                  <a:lnTo>
                    <a:pt x="3477399" y="1214374"/>
                  </a:lnTo>
                  <a:lnTo>
                    <a:pt x="3513328" y="1178458"/>
                  </a:lnTo>
                  <a:close/>
                </a:path>
                <a:path w="4683125" h="2379979">
                  <a:moveTo>
                    <a:pt x="3547897" y="2335047"/>
                  </a:moveTo>
                  <a:lnTo>
                    <a:pt x="3497097" y="2335047"/>
                  </a:lnTo>
                  <a:lnTo>
                    <a:pt x="3497097" y="2347747"/>
                  </a:lnTo>
                  <a:lnTo>
                    <a:pt x="3547897" y="2347747"/>
                  </a:lnTo>
                  <a:lnTo>
                    <a:pt x="3547897" y="2335047"/>
                  </a:lnTo>
                  <a:close/>
                </a:path>
                <a:path w="4683125" h="2379979">
                  <a:moveTo>
                    <a:pt x="3576180" y="1115593"/>
                  </a:moveTo>
                  <a:lnTo>
                    <a:pt x="3567201" y="1106614"/>
                  </a:lnTo>
                  <a:lnTo>
                    <a:pt x="3531285" y="1142530"/>
                  </a:lnTo>
                  <a:lnTo>
                    <a:pt x="3540264" y="1151509"/>
                  </a:lnTo>
                  <a:lnTo>
                    <a:pt x="3576180" y="1115593"/>
                  </a:lnTo>
                  <a:close/>
                </a:path>
                <a:path w="4683125" h="2379979">
                  <a:moveTo>
                    <a:pt x="3636797" y="2335047"/>
                  </a:moveTo>
                  <a:lnTo>
                    <a:pt x="3585997" y="2335047"/>
                  </a:lnTo>
                  <a:lnTo>
                    <a:pt x="3585997" y="2347747"/>
                  </a:lnTo>
                  <a:lnTo>
                    <a:pt x="3636797" y="2347747"/>
                  </a:lnTo>
                  <a:lnTo>
                    <a:pt x="3636797" y="2335047"/>
                  </a:lnTo>
                  <a:close/>
                </a:path>
                <a:path w="4683125" h="2379979">
                  <a:moveTo>
                    <a:pt x="3639045" y="1052728"/>
                  </a:moveTo>
                  <a:lnTo>
                    <a:pt x="3630066" y="1043749"/>
                  </a:lnTo>
                  <a:lnTo>
                    <a:pt x="3594150" y="1079677"/>
                  </a:lnTo>
                  <a:lnTo>
                    <a:pt x="3603129" y="1088656"/>
                  </a:lnTo>
                  <a:lnTo>
                    <a:pt x="3639045" y="1052728"/>
                  </a:lnTo>
                  <a:close/>
                </a:path>
                <a:path w="4683125" h="2379979">
                  <a:moveTo>
                    <a:pt x="3701910" y="989863"/>
                  </a:moveTo>
                  <a:lnTo>
                    <a:pt x="3692931" y="980884"/>
                  </a:lnTo>
                  <a:lnTo>
                    <a:pt x="3657003" y="1016812"/>
                  </a:lnTo>
                  <a:lnTo>
                    <a:pt x="3665982" y="1025791"/>
                  </a:lnTo>
                  <a:lnTo>
                    <a:pt x="3701910" y="989863"/>
                  </a:lnTo>
                  <a:close/>
                </a:path>
                <a:path w="4683125" h="2379979">
                  <a:moveTo>
                    <a:pt x="3725697" y="2335047"/>
                  </a:moveTo>
                  <a:lnTo>
                    <a:pt x="3674897" y="2335047"/>
                  </a:lnTo>
                  <a:lnTo>
                    <a:pt x="3674897" y="2347747"/>
                  </a:lnTo>
                  <a:lnTo>
                    <a:pt x="3725697" y="2347747"/>
                  </a:lnTo>
                  <a:lnTo>
                    <a:pt x="3725697" y="2335047"/>
                  </a:lnTo>
                  <a:close/>
                </a:path>
                <a:path w="4683125" h="2379979">
                  <a:moveTo>
                    <a:pt x="3764775" y="927011"/>
                  </a:moveTo>
                  <a:lnTo>
                    <a:pt x="3755783" y="918032"/>
                  </a:lnTo>
                  <a:lnTo>
                    <a:pt x="3719868" y="953947"/>
                  </a:lnTo>
                  <a:lnTo>
                    <a:pt x="3728847" y="962926"/>
                  </a:lnTo>
                  <a:lnTo>
                    <a:pt x="3764775" y="927011"/>
                  </a:lnTo>
                  <a:close/>
                </a:path>
                <a:path w="4683125" h="2379979">
                  <a:moveTo>
                    <a:pt x="3814597" y="2335047"/>
                  </a:moveTo>
                  <a:lnTo>
                    <a:pt x="3763797" y="2335047"/>
                  </a:lnTo>
                  <a:lnTo>
                    <a:pt x="3763797" y="2347747"/>
                  </a:lnTo>
                  <a:lnTo>
                    <a:pt x="3814597" y="2347747"/>
                  </a:lnTo>
                  <a:lnTo>
                    <a:pt x="3814597" y="2335047"/>
                  </a:lnTo>
                  <a:close/>
                </a:path>
                <a:path w="4683125" h="2379979">
                  <a:moveTo>
                    <a:pt x="3827627" y="864146"/>
                  </a:moveTo>
                  <a:lnTo>
                    <a:pt x="3818648" y="855167"/>
                  </a:lnTo>
                  <a:lnTo>
                    <a:pt x="3782733" y="891082"/>
                  </a:lnTo>
                  <a:lnTo>
                    <a:pt x="3791712" y="900061"/>
                  </a:lnTo>
                  <a:lnTo>
                    <a:pt x="3827627" y="864146"/>
                  </a:lnTo>
                  <a:close/>
                </a:path>
                <a:path w="4683125" h="2379979">
                  <a:moveTo>
                    <a:pt x="3890492" y="801281"/>
                  </a:moveTo>
                  <a:lnTo>
                    <a:pt x="3881513" y="792302"/>
                  </a:lnTo>
                  <a:lnTo>
                    <a:pt x="3845598" y="828230"/>
                  </a:lnTo>
                  <a:lnTo>
                    <a:pt x="3854577" y="837209"/>
                  </a:lnTo>
                  <a:lnTo>
                    <a:pt x="3890492" y="801281"/>
                  </a:lnTo>
                  <a:close/>
                </a:path>
                <a:path w="4683125" h="2379979">
                  <a:moveTo>
                    <a:pt x="3903497" y="2335047"/>
                  </a:moveTo>
                  <a:lnTo>
                    <a:pt x="3852697" y="2335047"/>
                  </a:lnTo>
                  <a:lnTo>
                    <a:pt x="3852697" y="2347747"/>
                  </a:lnTo>
                  <a:lnTo>
                    <a:pt x="3903497" y="2347747"/>
                  </a:lnTo>
                  <a:lnTo>
                    <a:pt x="3903497" y="2335047"/>
                  </a:lnTo>
                  <a:close/>
                </a:path>
                <a:path w="4683125" h="2379979">
                  <a:moveTo>
                    <a:pt x="3992397" y="2335047"/>
                  </a:moveTo>
                  <a:lnTo>
                    <a:pt x="3941597" y="2335047"/>
                  </a:lnTo>
                  <a:lnTo>
                    <a:pt x="3941597" y="2347747"/>
                  </a:lnTo>
                  <a:lnTo>
                    <a:pt x="3992397" y="2347747"/>
                  </a:lnTo>
                  <a:lnTo>
                    <a:pt x="3992397" y="2335047"/>
                  </a:lnTo>
                  <a:close/>
                </a:path>
                <a:path w="4683125" h="2379979">
                  <a:moveTo>
                    <a:pt x="3997020" y="685774"/>
                  </a:moveTo>
                  <a:lnTo>
                    <a:pt x="3916197" y="712724"/>
                  </a:lnTo>
                  <a:lnTo>
                    <a:pt x="3938638" y="735177"/>
                  </a:lnTo>
                  <a:lnTo>
                    <a:pt x="3908450" y="765365"/>
                  </a:lnTo>
                  <a:lnTo>
                    <a:pt x="3917429" y="774344"/>
                  </a:lnTo>
                  <a:lnTo>
                    <a:pt x="3947617" y="744156"/>
                  </a:lnTo>
                  <a:lnTo>
                    <a:pt x="3970070" y="766597"/>
                  </a:lnTo>
                  <a:lnTo>
                    <a:pt x="3982453" y="729437"/>
                  </a:lnTo>
                  <a:lnTo>
                    <a:pt x="3997020" y="685774"/>
                  </a:lnTo>
                  <a:close/>
                </a:path>
                <a:path w="4683125" h="2379979">
                  <a:moveTo>
                    <a:pt x="4081297" y="2335047"/>
                  </a:moveTo>
                  <a:lnTo>
                    <a:pt x="4030497" y="2335047"/>
                  </a:lnTo>
                  <a:lnTo>
                    <a:pt x="4030497" y="2347747"/>
                  </a:lnTo>
                  <a:lnTo>
                    <a:pt x="4081297" y="2347747"/>
                  </a:lnTo>
                  <a:lnTo>
                    <a:pt x="4081297" y="2335047"/>
                  </a:lnTo>
                  <a:close/>
                </a:path>
                <a:path w="4683125" h="2379979">
                  <a:moveTo>
                    <a:pt x="4170197" y="2335047"/>
                  </a:moveTo>
                  <a:lnTo>
                    <a:pt x="4119397" y="2335047"/>
                  </a:lnTo>
                  <a:lnTo>
                    <a:pt x="4119397" y="2347747"/>
                  </a:lnTo>
                  <a:lnTo>
                    <a:pt x="4170197" y="2347747"/>
                  </a:lnTo>
                  <a:lnTo>
                    <a:pt x="4170197" y="2335047"/>
                  </a:lnTo>
                  <a:close/>
                </a:path>
                <a:path w="4683125" h="2379979">
                  <a:moveTo>
                    <a:pt x="4259097" y="2335047"/>
                  </a:moveTo>
                  <a:lnTo>
                    <a:pt x="4208297" y="2335047"/>
                  </a:lnTo>
                  <a:lnTo>
                    <a:pt x="4208297" y="2347747"/>
                  </a:lnTo>
                  <a:lnTo>
                    <a:pt x="4259097" y="2347747"/>
                  </a:lnTo>
                  <a:lnTo>
                    <a:pt x="4259097" y="2335047"/>
                  </a:lnTo>
                  <a:close/>
                </a:path>
                <a:path w="4683125" h="2379979">
                  <a:moveTo>
                    <a:pt x="4347997" y="2335047"/>
                  </a:moveTo>
                  <a:lnTo>
                    <a:pt x="4297197" y="2335047"/>
                  </a:lnTo>
                  <a:lnTo>
                    <a:pt x="4297197" y="2347747"/>
                  </a:lnTo>
                  <a:lnTo>
                    <a:pt x="4347997" y="2347747"/>
                  </a:lnTo>
                  <a:lnTo>
                    <a:pt x="4347997" y="2335047"/>
                  </a:lnTo>
                  <a:close/>
                </a:path>
                <a:path w="4683125" h="2379979">
                  <a:moveTo>
                    <a:pt x="4436897" y="2335047"/>
                  </a:moveTo>
                  <a:lnTo>
                    <a:pt x="4386097" y="2335047"/>
                  </a:lnTo>
                  <a:lnTo>
                    <a:pt x="4386097" y="2347747"/>
                  </a:lnTo>
                  <a:lnTo>
                    <a:pt x="4436897" y="2347747"/>
                  </a:lnTo>
                  <a:lnTo>
                    <a:pt x="4436897" y="2335047"/>
                  </a:lnTo>
                  <a:close/>
                </a:path>
                <a:path w="4683125" h="2379979">
                  <a:moveTo>
                    <a:pt x="4525797" y="2335047"/>
                  </a:moveTo>
                  <a:lnTo>
                    <a:pt x="4474997" y="2335047"/>
                  </a:lnTo>
                  <a:lnTo>
                    <a:pt x="4474997" y="2347747"/>
                  </a:lnTo>
                  <a:lnTo>
                    <a:pt x="4525797" y="2347747"/>
                  </a:lnTo>
                  <a:lnTo>
                    <a:pt x="4525797" y="2335047"/>
                  </a:lnTo>
                  <a:close/>
                </a:path>
                <a:path w="4683125" h="2379979">
                  <a:moveTo>
                    <a:pt x="4682795" y="2341397"/>
                  </a:moveTo>
                  <a:lnTo>
                    <a:pt x="4670095" y="2335047"/>
                  </a:lnTo>
                  <a:lnTo>
                    <a:pt x="4606595" y="2303297"/>
                  </a:lnTo>
                  <a:lnTo>
                    <a:pt x="4606595" y="2335047"/>
                  </a:lnTo>
                  <a:lnTo>
                    <a:pt x="4563897" y="2335047"/>
                  </a:lnTo>
                  <a:lnTo>
                    <a:pt x="4563897" y="2347747"/>
                  </a:lnTo>
                  <a:lnTo>
                    <a:pt x="4606595" y="2347747"/>
                  </a:lnTo>
                  <a:lnTo>
                    <a:pt x="4606595" y="2379497"/>
                  </a:lnTo>
                  <a:lnTo>
                    <a:pt x="4670095" y="2347747"/>
                  </a:lnTo>
                  <a:lnTo>
                    <a:pt x="4682795" y="2341397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972221" y="4565815"/>
              <a:ext cx="1634947" cy="165564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393137" y="4996815"/>
            <a:ext cx="840105" cy="676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35890">
              <a:lnSpc>
                <a:spcPct val="102000"/>
              </a:lnSpc>
              <a:spcBef>
                <a:spcPts val="90"/>
              </a:spcBef>
            </a:pPr>
            <a:r>
              <a:rPr sz="2100" b="1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</a:t>
            </a:r>
            <a:r>
              <a:rPr sz="2100" b="1" spc="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加 </a:t>
            </a:r>
            <a:r>
              <a:rPr sz="2100" b="1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关键</a:t>
            </a:r>
            <a:r>
              <a:rPr sz="2100" b="1" spc="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字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18545" y="3725938"/>
            <a:ext cx="2931795" cy="3132455"/>
            <a:chOff x="4618545" y="3725938"/>
            <a:chExt cx="2931795" cy="31324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8545" y="3725938"/>
              <a:ext cx="2931388" cy="29313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3224" y="6306896"/>
              <a:ext cx="772922" cy="55110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399214" y="4721682"/>
            <a:ext cx="1382395" cy="8394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05"/>
              </a:spcBef>
            </a:pPr>
            <a:r>
              <a:rPr sz="2650" b="1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点击添</a:t>
            </a:r>
            <a:r>
              <a:rPr sz="2650" b="1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加 </a:t>
            </a:r>
            <a:r>
              <a:rPr sz="2650" b="1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标题内</a:t>
            </a:r>
            <a:r>
              <a:rPr sz="2650" b="1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26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62338" y="1406766"/>
            <a:ext cx="7094855" cy="4815205"/>
            <a:chOff x="2962338" y="1406766"/>
            <a:chExt cx="7094855" cy="481520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2338" y="2276411"/>
              <a:ext cx="1634947" cy="16556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6601" y="1406766"/>
              <a:ext cx="1634947" cy="16556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4839" y="2348890"/>
              <a:ext cx="1634947" cy="16556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21814" y="4565815"/>
              <a:ext cx="1634947" cy="165564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389033" y="2720339"/>
            <a:ext cx="840105" cy="676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35890">
              <a:lnSpc>
                <a:spcPct val="102000"/>
              </a:lnSpc>
              <a:spcBef>
                <a:spcPts val="90"/>
              </a:spcBef>
            </a:pPr>
            <a:r>
              <a:rPr sz="2100" b="1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</a:t>
            </a:r>
            <a:r>
              <a:rPr sz="2100" b="1" spc="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加 </a:t>
            </a:r>
            <a:r>
              <a:rPr sz="2100" b="1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关键</a:t>
            </a:r>
            <a:r>
              <a:rPr sz="2100" b="1" spc="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字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93295" y="1856854"/>
            <a:ext cx="840105" cy="676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35890">
              <a:lnSpc>
                <a:spcPct val="102000"/>
              </a:lnSpc>
              <a:spcBef>
                <a:spcPts val="90"/>
              </a:spcBef>
            </a:pPr>
            <a:r>
              <a:rPr sz="2100" b="1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</a:t>
            </a:r>
            <a:r>
              <a:rPr sz="2100" b="1" spc="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加 </a:t>
            </a:r>
            <a:r>
              <a:rPr sz="2100" b="1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关键</a:t>
            </a:r>
            <a:r>
              <a:rPr sz="2100" b="1" spc="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字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01533" y="2777299"/>
            <a:ext cx="840105" cy="676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35890">
              <a:lnSpc>
                <a:spcPct val="102000"/>
              </a:lnSpc>
              <a:spcBef>
                <a:spcPts val="90"/>
              </a:spcBef>
            </a:pPr>
            <a:r>
              <a:rPr sz="2100" b="1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</a:t>
            </a:r>
            <a:r>
              <a:rPr sz="2100" b="1" spc="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加 </a:t>
            </a:r>
            <a:r>
              <a:rPr sz="2100" b="1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关键</a:t>
            </a:r>
            <a:r>
              <a:rPr sz="2100" b="1" spc="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字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61641" y="4997907"/>
            <a:ext cx="840105" cy="676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35890">
              <a:lnSpc>
                <a:spcPct val="102000"/>
              </a:lnSpc>
              <a:spcBef>
                <a:spcPts val="90"/>
              </a:spcBef>
            </a:pPr>
            <a:r>
              <a:rPr sz="2100" b="1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</a:t>
            </a:r>
            <a:r>
              <a:rPr sz="2100" b="1" spc="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加 </a:t>
            </a:r>
            <a:r>
              <a:rPr sz="2100" b="1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关键</a:t>
            </a:r>
            <a:r>
              <a:rPr sz="2100" b="1" spc="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字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47203" y="1363243"/>
            <a:ext cx="3706495" cy="56070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405"/>
              </a:spcBef>
            </a:pPr>
            <a:r>
              <a:rPr sz="1350" spc="-1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详写内容……点击输入本页需要详写的文字内容</a:t>
            </a:r>
            <a:r>
              <a:rPr sz="135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350" spc="1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简明扼要，此为概</a:t>
            </a:r>
            <a:r>
              <a:rPr sz="1350" spc="1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念图解，根据您的具体内容</a:t>
            </a:r>
            <a:r>
              <a:rPr sz="135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酌 </a:t>
            </a:r>
            <a:r>
              <a:rPr sz="1350" spc="-1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情修改</a:t>
            </a:r>
            <a:r>
              <a:rPr sz="135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0" y="56337"/>
            <a:ext cx="11740515" cy="1545590"/>
            <a:chOff x="0" y="56337"/>
            <a:chExt cx="11740515" cy="1545590"/>
          </a:xfrm>
        </p:grpSpPr>
        <p:sp>
          <p:nvSpPr>
            <p:cNvPr id="22" name="object 22"/>
            <p:cNvSpPr/>
            <p:nvPr/>
          </p:nvSpPr>
          <p:spPr>
            <a:xfrm>
              <a:off x="1007363" y="1441704"/>
              <a:ext cx="161925" cy="160020"/>
            </a:xfrm>
            <a:custGeom>
              <a:avLst/>
              <a:gdLst/>
              <a:ahLst/>
              <a:cxnLst/>
              <a:rect l="l" t="t" r="r" b="b"/>
              <a:pathLst>
                <a:path w="161925" h="160019">
                  <a:moveTo>
                    <a:pt x="161544" y="160020"/>
                  </a:moveTo>
                  <a:lnTo>
                    <a:pt x="0" y="160020"/>
                  </a:lnTo>
                  <a:lnTo>
                    <a:pt x="0" y="0"/>
                  </a:lnTo>
                  <a:lnTo>
                    <a:pt x="161544" y="0"/>
                  </a:lnTo>
                  <a:lnTo>
                    <a:pt x="161544" y="1600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07414" y="793750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56337"/>
              <a:ext cx="995222" cy="979296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073785" y="117475"/>
            <a:ext cx="395478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点击此处输入标题</a:t>
            </a:r>
            <a:endParaRPr sz="3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56337"/>
            <a:ext cx="11740515" cy="6184900"/>
            <a:chOff x="0" y="56337"/>
            <a:chExt cx="11740515" cy="6184900"/>
          </a:xfrm>
        </p:grpSpPr>
        <p:sp>
          <p:nvSpPr>
            <p:cNvPr id="4" name="object 4"/>
            <p:cNvSpPr/>
            <p:nvPr/>
          </p:nvSpPr>
          <p:spPr>
            <a:xfrm>
              <a:off x="1103439" y="1876577"/>
              <a:ext cx="4598035" cy="4201160"/>
            </a:xfrm>
            <a:custGeom>
              <a:avLst/>
              <a:gdLst/>
              <a:ahLst/>
              <a:cxnLst/>
              <a:rect l="l" t="t" r="r" b="b"/>
              <a:pathLst>
                <a:path w="4598035" h="4201160">
                  <a:moveTo>
                    <a:pt x="3113100" y="517499"/>
                  </a:moveTo>
                  <a:lnTo>
                    <a:pt x="2777071" y="0"/>
                  </a:lnTo>
                  <a:lnTo>
                    <a:pt x="1799170" y="862291"/>
                  </a:lnTo>
                  <a:lnTo>
                    <a:pt x="1489024" y="1438808"/>
                  </a:lnTo>
                  <a:lnTo>
                    <a:pt x="3113100" y="517499"/>
                  </a:lnTo>
                  <a:close/>
                </a:path>
                <a:path w="4598035" h="4201160">
                  <a:moveTo>
                    <a:pt x="3611740" y="1429562"/>
                  </a:moveTo>
                  <a:lnTo>
                    <a:pt x="3301669" y="853020"/>
                  </a:lnTo>
                  <a:lnTo>
                    <a:pt x="1306576" y="1774355"/>
                  </a:lnTo>
                  <a:lnTo>
                    <a:pt x="996505" y="2350909"/>
                  </a:lnTo>
                  <a:lnTo>
                    <a:pt x="3611740" y="1429562"/>
                  </a:lnTo>
                  <a:close/>
                </a:path>
                <a:path w="4598035" h="4201160">
                  <a:moveTo>
                    <a:pt x="4110393" y="2354503"/>
                  </a:moveTo>
                  <a:lnTo>
                    <a:pt x="3800348" y="1777949"/>
                  </a:lnTo>
                  <a:lnTo>
                    <a:pt x="814031" y="2699296"/>
                  </a:lnTo>
                  <a:lnTo>
                    <a:pt x="503974" y="3275838"/>
                  </a:lnTo>
                  <a:lnTo>
                    <a:pt x="4110393" y="2354503"/>
                  </a:lnTo>
                  <a:close/>
                </a:path>
                <a:path w="4598035" h="4201160">
                  <a:moveTo>
                    <a:pt x="4597578" y="3279432"/>
                  </a:moveTo>
                  <a:lnTo>
                    <a:pt x="4287456" y="2702890"/>
                  </a:lnTo>
                  <a:lnTo>
                    <a:pt x="310134" y="3624224"/>
                  </a:lnTo>
                  <a:lnTo>
                    <a:pt x="0" y="4200766"/>
                  </a:lnTo>
                  <a:lnTo>
                    <a:pt x="4597578" y="3279432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939897" y="1369618"/>
              <a:ext cx="1423047" cy="12493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8902" y="2632697"/>
              <a:ext cx="2406764" cy="8465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6384" y="3557625"/>
              <a:ext cx="3397935" cy="8465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3865" y="4482566"/>
              <a:ext cx="4389094" cy="8465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891" y="5394655"/>
              <a:ext cx="5380266" cy="84654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787895" y="1495894"/>
              <a:ext cx="67310" cy="685165"/>
            </a:xfrm>
            <a:custGeom>
              <a:avLst/>
              <a:gdLst/>
              <a:ahLst/>
              <a:cxnLst/>
              <a:rect l="l" t="t" r="r" b="b"/>
              <a:pathLst>
                <a:path w="67309" h="685164">
                  <a:moveTo>
                    <a:pt x="33527" y="684949"/>
                  </a:moveTo>
                  <a:lnTo>
                    <a:pt x="20643" y="682580"/>
                  </a:lnTo>
                  <a:lnTo>
                    <a:pt x="10063" y="675505"/>
                  </a:lnTo>
                  <a:lnTo>
                    <a:pt x="2833" y="664769"/>
                  </a:lnTo>
                  <a:lnTo>
                    <a:pt x="0" y="651421"/>
                  </a:lnTo>
                  <a:lnTo>
                    <a:pt x="0" y="32677"/>
                  </a:lnTo>
                  <a:lnTo>
                    <a:pt x="2835" y="20070"/>
                  </a:lnTo>
                  <a:lnTo>
                    <a:pt x="10079" y="9671"/>
                  </a:lnTo>
                  <a:lnTo>
                    <a:pt x="20697" y="2605"/>
                  </a:lnTo>
                  <a:lnTo>
                    <a:pt x="33654" y="0"/>
                  </a:lnTo>
                  <a:lnTo>
                    <a:pt x="46608" y="2605"/>
                  </a:lnTo>
                  <a:lnTo>
                    <a:pt x="57199" y="9671"/>
                  </a:lnTo>
                  <a:lnTo>
                    <a:pt x="64367" y="20070"/>
                  </a:lnTo>
                  <a:lnTo>
                    <a:pt x="67055" y="32677"/>
                  </a:lnTo>
                  <a:lnTo>
                    <a:pt x="67055" y="651421"/>
                  </a:lnTo>
                  <a:lnTo>
                    <a:pt x="64365" y="664769"/>
                  </a:lnTo>
                  <a:lnTo>
                    <a:pt x="57183" y="675505"/>
                  </a:lnTo>
                  <a:lnTo>
                    <a:pt x="46555" y="682580"/>
                  </a:lnTo>
                  <a:lnTo>
                    <a:pt x="33527" y="68494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86371" y="2537612"/>
              <a:ext cx="66040" cy="685800"/>
            </a:xfrm>
            <a:custGeom>
              <a:avLst/>
              <a:gdLst/>
              <a:ahLst/>
              <a:cxnLst/>
              <a:rect l="l" t="t" r="r" b="b"/>
              <a:pathLst>
                <a:path w="66040" h="685800">
                  <a:moveTo>
                    <a:pt x="33527" y="685647"/>
                  </a:moveTo>
                  <a:lnTo>
                    <a:pt x="20272" y="682885"/>
                  </a:lnTo>
                  <a:lnTo>
                    <a:pt x="9567" y="675679"/>
                  </a:lnTo>
                  <a:lnTo>
                    <a:pt x="2461" y="665075"/>
                  </a:lnTo>
                  <a:lnTo>
                    <a:pt x="0" y="652119"/>
                  </a:lnTo>
                  <a:lnTo>
                    <a:pt x="0" y="33375"/>
                  </a:lnTo>
                  <a:lnTo>
                    <a:pt x="2453" y="20365"/>
                  </a:lnTo>
                  <a:lnTo>
                    <a:pt x="9501" y="9758"/>
                  </a:lnTo>
                  <a:lnTo>
                    <a:pt x="20047" y="2616"/>
                  </a:lnTo>
                  <a:lnTo>
                    <a:pt x="32994" y="0"/>
                  </a:lnTo>
                  <a:lnTo>
                    <a:pt x="45933" y="2616"/>
                  </a:lnTo>
                  <a:lnTo>
                    <a:pt x="56426" y="9758"/>
                  </a:lnTo>
                  <a:lnTo>
                    <a:pt x="63337" y="20365"/>
                  </a:lnTo>
                  <a:lnTo>
                    <a:pt x="65531" y="33375"/>
                  </a:lnTo>
                  <a:lnTo>
                    <a:pt x="65531" y="652119"/>
                  </a:lnTo>
                  <a:lnTo>
                    <a:pt x="63346" y="665075"/>
                  </a:lnTo>
                  <a:lnTo>
                    <a:pt x="56492" y="675679"/>
                  </a:lnTo>
                  <a:lnTo>
                    <a:pt x="46158" y="682885"/>
                  </a:lnTo>
                  <a:lnTo>
                    <a:pt x="33527" y="685647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787895" y="3484460"/>
              <a:ext cx="67310" cy="685800"/>
            </a:xfrm>
            <a:custGeom>
              <a:avLst/>
              <a:gdLst/>
              <a:ahLst/>
              <a:cxnLst/>
              <a:rect l="l" t="t" r="r" b="b"/>
              <a:pathLst>
                <a:path w="67309" h="685800">
                  <a:moveTo>
                    <a:pt x="33527" y="685203"/>
                  </a:moveTo>
                  <a:lnTo>
                    <a:pt x="20643" y="682686"/>
                  </a:lnTo>
                  <a:lnTo>
                    <a:pt x="10063" y="675563"/>
                  </a:lnTo>
                  <a:lnTo>
                    <a:pt x="2833" y="664879"/>
                  </a:lnTo>
                  <a:lnTo>
                    <a:pt x="0" y="651675"/>
                  </a:lnTo>
                  <a:lnTo>
                    <a:pt x="0" y="32931"/>
                  </a:lnTo>
                  <a:lnTo>
                    <a:pt x="2835" y="20172"/>
                  </a:lnTo>
                  <a:lnTo>
                    <a:pt x="10079" y="9698"/>
                  </a:lnTo>
                  <a:lnTo>
                    <a:pt x="20697" y="2607"/>
                  </a:lnTo>
                  <a:lnTo>
                    <a:pt x="33654" y="0"/>
                  </a:lnTo>
                  <a:lnTo>
                    <a:pt x="46608" y="2607"/>
                  </a:lnTo>
                  <a:lnTo>
                    <a:pt x="57199" y="9698"/>
                  </a:lnTo>
                  <a:lnTo>
                    <a:pt x="64367" y="20172"/>
                  </a:lnTo>
                  <a:lnTo>
                    <a:pt x="67055" y="32931"/>
                  </a:lnTo>
                  <a:lnTo>
                    <a:pt x="67055" y="651675"/>
                  </a:lnTo>
                  <a:lnTo>
                    <a:pt x="64365" y="664879"/>
                  </a:lnTo>
                  <a:lnTo>
                    <a:pt x="57183" y="675563"/>
                  </a:lnTo>
                  <a:lnTo>
                    <a:pt x="46555" y="682686"/>
                  </a:lnTo>
                  <a:lnTo>
                    <a:pt x="33527" y="685203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786371" y="4445101"/>
              <a:ext cx="66040" cy="685165"/>
            </a:xfrm>
            <a:custGeom>
              <a:avLst/>
              <a:gdLst/>
              <a:ahLst/>
              <a:cxnLst/>
              <a:rect l="l" t="t" r="r" b="b"/>
              <a:pathLst>
                <a:path w="66040" h="685164">
                  <a:moveTo>
                    <a:pt x="33527" y="684682"/>
                  </a:moveTo>
                  <a:lnTo>
                    <a:pt x="20272" y="682487"/>
                  </a:lnTo>
                  <a:lnTo>
                    <a:pt x="9567" y="675628"/>
                  </a:lnTo>
                  <a:lnTo>
                    <a:pt x="2461" y="665296"/>
                  </a:lnTo>
                  <a:lnTo>
                    <a:pt x="0" y="652678"/>
                  </a:lnTo>
                  <a:lnTo>
                    <a:pt x="0" y="33934"/>
                  </a:lnTo>
                  <a:lnTo>
                    <a:pt x="2453" y="20600"/>
                  </a:lnTo>
                  <a:lnTo>
                    <a:pt x="9501" y="9828"/>
                  </a:lnTo>
                  <a:lnTo>
                    <a:pt x="20047" y="2625"/>
                  </a:lnTo>
                  <a:lnTo>
                    <a:pt x="32994" y="0"/>
                  </a:lnTo>
                  <a:lnTo>
                    <a:pt x="45933" y="2625"/>
                  </a:lnTo>
                  <a:lnTo>
                    <a:pt x="56426" y="9828"/>
                  </a:lnTo>
                  <a:lnTo>
                    <a:pt x="63337" y="20600"/>
                  </a:lnTo>
                  <a:lnTo>
                    <a:pt x="65531" y="33934"/>
                  </a:lnTo>
                  <a:lnTo>
                    <a:pt x="65531" y="652678"/>
                  </a:lnTo>
                  <a:lnTo>
                    <a:pt x="63346" y="665296"/>
                  </a:lnTo>
                  <a:lnTo>
                    <a:pt x="56492" y="675628"/>
                  </a:lnTo>
                  <a:lnTo>
                    <a:pt x="46158" y="682487"/>
                  </a:lnTo>
                  <a:lnTo>
                    <a:pt x="33527" y="68468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787895" y="5391949"/>
              <a:ext cx="67310" cy="685800"/>
            </a:xfrm>
            <a:custGeom>
              <a:avLst/>
              <a:gdLst/>
              <a:ahLst/>
              <a:cxnLst/>
              <a:rect l="l" t="t" r="r" b="b"/>
              <a:pathLst>
                <a:path w="67309" h="685800">
                  <a:moveTo>
                    <a:pt x="33527" y="685761"/>
                  </a:moveTo>
                  <a:lnTo>
                    <a:pt x="20643" y="682935"/>
                  </a:lnTo>
                  <a:lnTo>
                    <a:pt x="10063" y="675708"/>
                  </a:lnTo>
                  <a:lnTo>
                    <a:pt x="2833" y="665125"/>
                  </a:lnTo>
                  <a:lnTo>
                    <a:pt x="0" y="652233"/>
                  </a:lnTo>
                  <a:lnTo>
                    <a:pt x="0" y="33489"/>
                  </a:lnTo>
                  <a:lnTo>
                    <a:pt x="2835" y="20413"/>
                  </a:lnTo>
                  <a:lnTo>
                    <a:pt x="10079" y="9772"/>
                  </a:lnTo>
                  <a:lnTo>
                    <a:pt x="20697" y="2618"/>
                  </a:lnTo>
                  <a:lnTo>
                    <a:pt x="33654" y="0"/>
                  </a:lnTo>
                  <a:lnTo>
                    <a:pt x="46608" y="2618"/>
                  </a:lnTo>
                  <a:lnTo>
                    <a:pt x="57199" y="9772"/>
                  </a:lnTo>
                  <a:lnTo>
                    <a:pt x="64367" y="20413"/>
                  </a:lnTo>
                  <a:lnTo>
                    <a:pt x="67055" y="33489"/>
                  </a:lnTo>
                  <a:lnTo>
                    <a:pt x="67055" y="652233"/>
                  </a:lnTo>
                  <a:lnTo>
                    <a:pt x="64365" y="665125"/>
                  </a:lnTo>
                  <a:lnTo>
                    <a:pt x="57183" y="675708"/>
                  </a:lnTo>
                  <a:lnTo>
                    <a:pt x="46555" y="682935"/>
                  </a:lnTo>
                  <a:lnTo>
                    <a:pt x="33527" y="685761"/>
                  </a:lnTo>
                  <a:close/>
                </a:path>
              </a:pathLst>
            </a:custGeom>
            <a:solidFill>
              <a:srgbClr val="BE1F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07414" y="793750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6337"/>
              <a:ext cx="995222" cy="97929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978967" y="1427998"/>
            <a:ext cx="3814445" cy="500253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45"/>
              </a:spcBef>
            </a:pPr>
            <a:r>
              <a:rPr sz="16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点击输入标题文</a:t>
            </a: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8100" marR="30480" algn="just">
              <a:lnSpc>
                <a:spcPct val="119000"/>
              </a:lnSpc>
              <a:spcBef>
                <a:spcPts val="70"/>
              </a:spcBef>
            </a:pPr>
            <a:r>
              <a:rPr sz="1350" spc="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</a:t>
            </a:r>
            <a:r>
              <a:rPr sz="1350" spc="5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输入本栏的具体文字，简明扼要的说明分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项 </a:t>
            </a:r>
            <a:r>
              <a:rPr sz="1350" spc="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内容</a:t>
            </a:r>
            <a:r>
              <a:rPr sz="1350" spc="5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，此为概念图解，请根据您的具体内容酌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情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修改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38100">
              <a:lnSpc>
                <a:spcPct val="100000"/>
              </a:lnSpc>
              <a:spcBef>
                <a:spcPts val="215"/>
              </a:spcBef>
            </a:pPr>
            <a:r>
              <a:rPr sz="16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点击输入标题文</a:t>
            </a: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8100" marR="30480" algn="just">
              <a:lnSpc>
                <a:spcPct val="119000"/>
              </a:lnSpc>
              <a:spcBef>
                <a:spcPts val="70"/>
              </a:spcBef>
            </a:pPr>
            <a:r>
              <a:rPr sz="1350" spc="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</a:t>
            </a:r>
            <a:r>
              <a:rPr sz="1350" spc="5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输入本栏的具体文字，简明扼要的说明分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项 </a:t>
            </a:r>
            <a:r>
              <a:rPr sz="1350" spc="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内容</a:t>
            </a:r>
            <a:r>
              <a:rPr sz="1350" spc="5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，此为概念图解，请根据您的具体内容酌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情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修改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z="16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点击输入标题文</a:t>
            </a: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8100" marR="30480">
              <a:lnSpc>
                <a:spcPct val="119000"/>
              </a:lnSpc>
              <a:spcBef>
                <a:spcPts val="75"/>
              </a:spcBef>
            </a:pPr>
            <a:r>
              <a:rPr sz="1350" spc="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</a:t>
            </a:r>
            <a:r>
              <a:rPr sz="1350" spc="5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输入本栏的具体文字，简明扼要的说明分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项 </a:t>
            </a:r>
            <a:r>
              <a:rPr sz="1350" spc="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内容</a:t>
            </a:r>
            <a:r>
              <a:rPr sz="1350" spc="5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，此为概念图解，请根据您的具体内容酌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情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sz="2025" spc="-2025" baseline="47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1600" b="1" spc="-26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</a:t>
            </a:r>
            <a:r>
              <a:rPr sz="2025" spc="-1635" baseline="47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改</a:t>
            </a:r>
            <a:r>
              <a:rPr sz="1600" b="1" spc="-5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击</a:t>
            </a:r>
            <a:r>
              <a:rPr sz="2025" spc="-1245" baseline="470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6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输入标题文</a:t>
            </a: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8100" marR="30480" algn="just">
              <a:lnSpc>
                <a:spcPct val="119000"/>
              </a:lnSpc>
              <a:spcBef>
                <a:spcPts val="70"/>
              </a:spcBef>
            </a:pPr>
            <a:r>
              <a:rPr sz="1350" spc="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</a:t>
            </a:r>
            <a:r>
              <a:rPr sz="1350" spc="5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输入本栏的具体文字，简明扼要的说明分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项 </a:t>
            </a:r>
            <a:r>
              <a:rPr sz="1350" spc="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内容</a:t>
            </a:r>
            <a:r>
              <a:rPr sz="1350" spc="5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，此为概念图解，请根据您的具体内容酌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情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修改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38100">
              <a:lnSpc>
                <a:spcPct val="100000"/>
              </a:lnSpc>
              <a:spcBef>
                <a:spcPts val="215"/>
              </a:spcBef>
            </a:pPr>
            <a:r>
              <a:rPr sz="16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点击输入标题文</a:t>
            </a: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8100" marR="30480" algn="just">
              <a:lnSpc>
                <a:spcPct val="119000"/>
              </a:lnSpc>
              <a:spcBef>
                <a:spcPts val="70"/>
              </a:spcBef>
            </a:pPr>
            <a:r>
              <a:rPr sz="1350" spc="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</a:t>
            </a:r>
            <a:r>
              <a:rPr sz="1350" spc="5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输入本栏的具体文字，简明扼要的说明分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项 </a:t>
            </a:r>
            <a:r>
              <a:rPr sz="1350" spc="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内容</a:t>
            </a:r>
            <a:r>
              <a:rPr sz="1350" spc="5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，此为概念图解，请根据您的具体内容酌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情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修改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73785" y="117475"/>
            <a:ext cx="428053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点击此处输入标题</a:t>
            </a:r>
            <a:endParaRPr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299768" y="2858644"/>
            <a:ext cx="9450070" cy="2235200"/>
            <a:chOff x="1299768" y="2858644"/>
            <a:chExt cx="9450070" cy="2235200"/>
          </a:xfrm>
        </p:grpSpPr>
        <p:sp>
          <p:nvSpPr>
            <p:cNvPr id="4" name="object 4"/>
            <p:cNvSpPr/>
            <p:nvPr/>
          </p:nvSpPr>
          <p:spPr>
            <a:xfrm>
              <a:off x="5175385" y="2858644"/>
              <a:ext cx="1822450" cy="1822450"/>
            </a:xfrm>
            <a:custGeom>
              <a:avLst/>
              <a:gdLst/>
              <a:ahLst/>
              <a:cxnLst/>
              <a:rect l="l" t="t" r="r" b="b"/>
              <a:pathLst>
                <a:path w="1822450" h="1822450">
                  <a:moveTo>
                    <a:pt x="934232" y="1821966"/>
                  </a:moveTo>
                  <a:lnTo>
                    <a:pt x="887743" y="1821966"/>
                  </a:lnTo>
                  <a:lnTo>
                    <a:pt x="842108" y="1811738"/>
                  </a:lnTo>
                  <a:lnTo>
                    <a:pt x="799125" y="1791283"/>
                  </a:lnTo>
                  <a:lnTo>
                    <a:pt x="760594" y="1760599"/>
                  </a:lnTo>
                  <a:lnTo>
                    <a:pt x="61078" y="1061083"/>
                  </a:lnTo>
                  <a:lnTo>
                    <a:pt x="30539" y="1022697"/>
                  </a:lnTo>
                  <a:lnTo>
                    <a:pt x="10179" y="979812"/>
                  </a:lnTo>
                  <a:lnTo>
                    <a:pt x="0" y="934227"/>
                  </a:lnTo>
                  <a:lnTo>
                    <a:pt x="0" y="887739"/>
                  </a:lnTo>
                  <a:lnTo>
                    <a:pt x="10179" y="842149"/>
                  </a:lnTo>
                  <a:lnTo>
                    <a:pt x="30539" y="799255"/>
                  </a:lnTo>
                  <a:lnTo>
                    <a:pt x="61078" y="760855"/>
                  </a:lnTo>
                  <a:lnTo>
                    <a:pt x="760594" y="61339"/>
                  </a:lnTo>
                  <a:lnTo>
                    <a:pt x="799125" y="30669"/>
                  </a:lnTo>
                  <a:lnTo>
                    <a:pt x="842108" y="10223"/>
                  </a:lnTo>
                  <a:lnTo>
                    <a:pt x="887743" y="0"/>
                  </a:lnTo>
                  <a:lnTo>
                    <a:pt x="934232" y="0"/>
                  </a:lnTo>
                  <a:lnTo>
                    <a:pt x="979774" y="10223"/>
                  </a:lnTo>
                  <a:lnTo>
                    <a:pt x="1022571" y="30669"/>
                  </a:lnTo>
                  <a:lnTo>
                    <a:pt x="1060822" y="61339"/>
                  </a:lnTo>
                  <a:lnTo>
                    <a:pt x="1761862" y="760855"/>
                  </a:lnTo>
                  <a:lnTo>
                    <a:pt x="1792121" y="799255"/>
                  </a:lnTo>
                  <a:lnTo>
                    <a:pt x="1812294" y="842149"/>
                  </a:lnTo>
                  <a:lnTo>
                    <a:pt x="1822380" y="887739"/>
                  </a:lnTo>
                  <a:lnTo>
                    <a:pt x="1822380" y="934227"/>
                  </a:lnTo>
                  <a:lnTo>
                    <a:pt x="1812294" y="979812"/>
                  </a:lnTo>
                  <a:lnTo>
                    <a:pt x="1792121" y="1022697"/>
                  </a:lnTo>
                  <a:lnTo>
                    <a:pt x="1761862" y="1061083"/>
                  </a:lnTo>
                  <a:lnTo>
                    <a:pt x="1060822" y="1760599"/>
                  </a:lnTo>
                  <a:lnTo>
                    <a:pt x="1022571" y="1791283"/>
                  </a:lnTo>
                  <a:lnTo>
                    <a:pt x="979774" y="1811738"/>
                  </a:lnTo>
                  <a:lnTo>
                    <a:pt x="934232" y="1821966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005755" y="2947250"/>
              <a:ext cx="2107565" cy="21075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60171" y="3271094"/>
              <a:ext cx="1822450" cy="1822450"/>
            </a:xfrm>
            <a:custGeom>
              <a:avLst/>
              <a:gdLst/>
              <a:ahLst/>
              <a:cxnLst/>
              <a:rect l="l" t="t" r="r" b="b"/>
              <a:pathLst>
                <a:path w="1822450" h="1822450">
                  <a:moveTo>
                    <a:pt x="934227" y="1822371"/>
                  </a:moveTo>
                  <a:lnTo>
                    <a:pt x="887739" y="1822371"/>
                  </a:lnTo>
                  <a:lnTo>
                    <a:pt x="842127" y="1812168"/>
                  </a:lnTo>
                  <a:lnTo>
                    <a:pt x="799189" y="1791762"/>
                  </a:lnTo>
                  <a:lnTo>
                    <a:pt x="760724" y="1761153"/>
                  </a:lnTo>
                  <a:lnTo>
                    <a:pt x="61208" y="1061637"/>
                  </a:lnTo>
                  <a:lnTo>
                    <a:pt x="30604" y="1023176"/>
                  </a:lnTo>
                  <a:lnTo>
                    <a:pt x="10201" y="980241"/>
                  </a:lnTo>
                  <a:lnTo>
                    <a:pt x="0" y="934631"/>
                  </a:lnTo>
                  <a:lnTo>
                    <a:pt x="0" y="888144"/>
                  </a:lnTo>
                  <a:lnTo>
                    <a:pt x="10201" y="842578"/>
                  </a:lnTo>
                  <a:lnTo>
                    <a:pt x="30604" y="799734"/>
                  </a:lnTo>
                  <a:lnTo>
                    <a:pt x="61208" y="761409"/>
                  </a:lnTo>
                  <a:lnTo>
                    <a:pt x="760724" y="60369"/>
                  </a:lnTo>
                  <a:lnTo>
                    <a:pt x="799189" y="30184"/>
                  </a:lnTo>
                  <a:lnTo>
                    <a:pt x="842127" y="10061"/>
                  </a:lnTo>
                  <a:lnTo>
                    <a:pt x="887739" y="0"/>
                  </a:lnTo>
                  <a:lnTo>
                    <a:pt x="934227" y="0"/>
                  </a:lnTo>
                  <a:lnTo>
                    <a:pt x="979790" y="10061"/>
                  </a:lnTo>
                  <a:lnTo>
                    <a:pt x="1022632" y="30184"/>
                  </a:lnTo>
                  <a:lnTo>
                    <a:pt x="1060952" y="60369"/>
                  </a:lnTo>
                  <a:lnTo>
                    <a:pt x="1761992" y="761409"/>
                  </a:lnTo>
                  <a:lnTo>
                    <a:pt x="1792182" y="799734"/>
                  </a:lnTo>
                  <a:lnTo>
                    <a:pt x="1812308" y="842578"/>
                  </a:lnTo>
                  <a:lnTo>
                    <a:pt x="1822371" y="888144"/>
                  </a:lnTo>
                  <a:lnTo>
                    <a:pt x="1822371" y="934631"/>
                  </a:lnTo>
                  <a:lnTo>
                    <a:pt x="1812308" y="980241"/>
                  </a:lnTo>
                  <a:lnTo>
                    <a:pt x="1792182" y="1023176"/>
                  </a:lnTo>
                  <a:lnTo>
                    <a:pt x="1761992" y="1061637"/>
                  </a:lnTo>
                  <a:lnTo>
                    <a:pt x="1060952" y="1761153"/>
                  </a:lnTo>
                  <a:lnTo>
                    <a:pt x="1022632" y="1791762"/>
                  </a:lnTo>
                  <a:lnTo>
                    <a:pt x="979790" y="1812168"/>
                  </a:lnTo>
                  <a:lnTo>
                    <a:pt x="934227" y="1822371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0481" y="2951137"/>
              <a:ext cx="2107565" cy="2107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75589" y="2858644"/>
              <a:ext cx="1822450" cy="1822450"/>
            </a:xfrm>
            <a:custGeom>
              <a:avLst/>
              <a:gdLst/>
              <a:ahLst/>
              <a:cxnLst/>
              <a:rect l="l" t="t" r="r" b="b"/>
              <a:pathLst>
                <a:path w="1822450" h="1822450">
                  <a:moveTo>
                    <a:pt x="934631" y="1821966"/>
                  </a:moveTo>
                  <a:lnTo>
                    <a:pt x="888144" y="1821966"/>
                  </a:lnTo>
                  <a:lnTo>
                    <a:pt x="842617" y="1811738"/>
                  </a:lnTo>
                  <a:lnTo>
                    <a:pt x="799850" y="1791283"/>
                  </a:lnTo>
                  <a:lnTo>
                    <a:pt x="761642" y="1760599"/>
                  </a:lnTo>
                  <a:lnTo>
                    <a:pt x="60602" y="1061083"/>
                  </a:lnTo>
                  <a:lnTo>
                    <a:pt x="30301" y="1022697"/>
                  </a:lnTo>
                  <a:lnTo>
                    <a:pt x="10100" y="979812"/>
                  </a:lnTo>
                  <a:lnTo>
                    <a:pt x="0" y="934227"/>
                  </a:lnTo>
                  <a:lnTo>
                    <a:pt x="0" y="887739"/>
                  </a:lnTo>
                  <a:lnTo>
                    <a:pt x="10100" y="842149"/>
                  </a:lnTo>
                  <a:lnTo>
                    <a:pt x="30301" y="799255"/>
                  </a:lnTo>
                  <a:lnTo>
                    <a:pt x="60602" y="760855"/>
                  </a:lnTo>
                  <a:lnTo>
                    <a:pt x="761642" y="61339"/>
                  </a:lnTo>
                  <a:lnTo>
                    <a:pt x="799850" y="30669"/>
                  </a:lnTo>
                  <a:lnTo>
                    <a:pt x="842617" y="10223"/>
                  </a:lnTo>
                  <a:lnTo>
                    <a:pt x="888144" y="0"/>
                  </a:lnTo>
                  <a:lnTo>
                    <a:pt x="934631" y="0"/>
                  </a:lnTo>
                  <a:lnTo>
                    <a:pt x="980280" y="10223"/>
                  </a:lnTo>
                  <a:lnTo>
                    <a:pt x="1023293" y="30669"/>
                  </a:lnTo>
                  <a:lnTo>
                    <a:pt x="1061870" y="61339"/>
                  </a:lnTo>
                  <a:lnTo>
                    <a:pt x="1761386" y="760855"/>
                  </a:lnTo>
                  <a:lnTo>
                    <a:pt x="1791878" y="799255"/>
                  </a:lnTo>
                  <a:lnTo>
                    <a:pt x="1812207" y="842149"/>
                  </a:lnTo>
                  <a:lnTo>
                    <a:pt x="1822371" y="887739"/>
                  </a:lnTo>
                  <a:lnTo>
                    <a:pt x="1822371" y="934227"/>
                  </a:lnTo>
                  <a:lnTo>
                    <a:pt x="1812207" y="979812"/>
                  </a:lnTo>
                  <a:lnTo>
                    <a:pt x="1791878" y="1022697"/>
                  </a:lnTo>
                  <a:lnTo>
                    <a:pt x="1761386" y="1061083"/>
                  </a:lnTo>
                  <a:lnTo>
                    <a:pt x="1061870" y="1760599"/>
                  </a:lnTo>
                  <a:lnTo>
                    <a:pt x="1023293" y="1791283"/>
                  </a:lnTo>
                  <a:lnTo>
                    <a:pt x="980280" y="1811738"/>
                  </a:lnTo>
                  <a:lnTo>
                    <a:pt x="934631" y="1821966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9768" y="2940900"/>
              <a:ext cx="2120265" cy="212026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996285" y="3271094"/>
              <a:ext cx="1822450" cy="1822450"/>
            </a:xfrm>
            <a:custGeom>
              <a:avLst/>
              <a:gdLst/>
              <a:ahLst/>
              <a:cxnLst/>
              <a:rect l="l" t="t" r="r" b="b"/>
              <a:pathLst>
                <a:path w="1822450" h="1822450">
                  <a:moveTo>
                    <a:pt x="934227" y="1822371"/>
                  </a:moveTo>
                  <a:lnTo>
                    <a:pt x="887739" y="1822371"/>
                  </a:lnTo>
                  <a:lnTo>
                    <a:pt x="842152" y="1812168"/>
                  </a:lnTo>
                  <a:lnTo>
                    <a:pt x="799264" y="1791762"/>
                  </a:lnTo>
                  <a:lnTo>
                    <a:pt x="760874" y="1761153"/>
                  </a:lnTo>
                  <a:lnTo>
                    <a:pt x="61358" y="1061637"/>
                  </a:lnTo>
                  <a:lnTo>
                    <a:pt x="30679" y="1023176"/>
                  </a:lnTo>
                  <a:lnTo>
                    <a:pt x="10226" y="980241"/>
                  </a:lnTo>
                  <a:lnTo>
                    <a:pt x="0" y="934631"/>
                  </a:lnTo>
                  <a:lnTo>
                    <a:pt x="0" y="888144"/>
                  </a:lnTo>
                  <a:lnTo>
                    <a:pt x="10226" y="842578"/>
                  </a:lnTo>
                  <a:lnTo>
                    <a:pt x="30679" y="799734"/>
                  </a:lnTo>
                  <a:lnTo>
                    <a:pt x="61358" y="761409"/>
                  </a:lnTo>
                  <a:lnTo>
                    <a:pt x="760874" y="60369"/>
                  </a:lnTo>
                  <a:lnTo>
                    <a:pt x="799264" y="30184"/>
                  </a:lnTo>
                  <a:lnTo>
                    <a:pt x="842152" y="10061"/>
                  </a:lnTo>
                  <a:lnTo>
                    <a:pt x="887739" y="0"/>
                  </a:lnTo>
                  <a:lnTo>
                    <a:pt x="934227" y="0"/>
                  </a:lnTo>
                  <a:lnTo>
                    <a:pt x="979815" y="10061"/>
                  </a:lnTo>
                  <a:lnTo>
                    <a:pt x="1022707" y="30184"/>
                  </a:lnTo>
                  <a:lnTo>
                    <a:pt x="1061102" y="60369"/>
                  </a:lnTo>
                  <a:lnTo>
                    <a:pt x="1760618" y="761409"/>
                  </a:lnTo>
                  <a:lnTo>
                    <a:pt x="1791292" y="799734"/>
                  </a:lnTo>
                  <a:lnTo>
                    <a:pt x="1811742" y="842578"/>
                  </a:lnTo>
                  <a:lnTo>
                    <a:pt x="1821966" y="888144"/>
                  </a:lnTo>
                  <a:lnTo>
                    <a:pt x="1821966" y="934631"/>
                  </a:lnTo>
                  <a:lnTo>
                    <a:pt x="1811742" y="980241"/>
                  </a:lnTo>
                  <a:lnTo>
                    <a:pt x="1791292" y="1023176"/>
                  </a:lnTo>
                  <a:lnTo>
                    <a:pt x="1760618" y="1061637"/>
                  </a:lnTo>
                  <a:lnTo>
                    <a:pt x="1061102" y="1761153"/>
                  </a:lnTo>
                  <a:lnTo>
                    <a:pt x="1022707" y="1791762"/>
                  </a:lnTo>
                  <a:lnTo>
                    <a:pt x="979815" y="1812168"/>
                  </a:lnTo>
                  <a:lnTo>
                    <a:pt x="934227" y="1822371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6541" y="2951137"/>
              <a:ext cx="2107564" cy="210756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811509" y="2858644"/>
              <a:ext cx="1822450" cy="1822450"/>
            </a:xfrm>
            <a:custGeom>
              <a:avLst/>
              <a:gdLst/>
              <a:ahLst/>
              <a:cxnLst/>
              <a:rect l="l" t="t" r="r" b="b"/>
              <a:pathLst>
                <a:path w="1822450" h="1822450">
                  <a:moveTo>
                    <a:pt x="934227" y="1821966"/>
                  </a:moveTo>
                  <a:lnTo>
                    <a:pt x="887739" y="1821966"/>
                  </a:lnTo>
                  <a:lnTo>
                    <a:pt x="842129" y="1811738"/>
                  </a:lnTo>
                  <a:lnTo>
                    <a:pt x="799194" y="1791283"/>
                  </a:lnTo>
                  <a:lnTo>
                    <a:pt x="760734" y="1760599"/>
                  </a:lnTo>
                  <a:lnTo>
                    <a:pt x="61218" y="1061083"/>
                  </a:lnTo>
                  <a:lnTo>
                    <a:pt x="30609" y="1022697"/>
                  </a:lnTo>
                  <a:lnTo>
                    <a:pt x="10203" y="979812"/>
                  </a:lnTo>
                  <a:lnTo>
                    <a:pt x="0" y="934227"/>
                  </a:lnTo>
                  <a:lnTo>
                    <a:pt x="0" y="887739"/>
                  </a:lnTo>
                  <a:lnTo>
                    <a:pt x="10203" y="842149"/>
                  </a:lnTo>
                  <a:lnTo>
                    <a:pt x="30609" y="799255"/>
                  </a:lnTo>
                  <a:lnTo>
                    <a:pt x="61218" y="760855"/>
                  </a:lnTo>
                  <a:lnTo>
                    <a:pt x="760734" y="61339"/>
                  </a:lnTo>
                  <a:lnTo>
                    <a:pt x="799194" y="30669"/>
                  </a:lnTo>
                  <a:lnTo>
                    <a:pt x="842129" y="10223"/>
                  </a:lnTo>
                  <a:lnTo>
                    <a:pt x="887739" y="0"/>
                  </a:lnTo>
                  <a:lnTo>
                    <a:pt x="934227" y="0"/>
                  </a:lnTo>
                  <a:lnTo>
                    <a:pt x="979792" y="10223"/>
                  </a:lnTo>
                  <a:lnTo>
                    <a:pt x="1022637" y="30669"/>
                  </a:lnTo>
                  <a:lnTo>
                    <a:pt x="1060962" y="61339"/>
                  </a:lnTo>
                  <a:lnTo>
                    <a:pt x="1762002" y="760855"/>
                  </a:lnTo>
                  <a:lnTo>
                    <a:pt x="1792186" y="799255"/>
                  </a:lnTo>
                  <a:lnTo>
                    <a:pt x="1812309" y="842149"/>
                  </a:lnTo>
                  <a:lnTo>
                    <a:pt x="1822371" y="887739"/>
                  </a:lnTo>
                  <a:lnTo>
                    <a:pt x="1822371" y="934227"/>
                  </a:lnTo>
                  <a:lnTo>
                    <a:pt x="1812309" y="979812"/>
                  </a:lnTo>
                  <a:lnTo>
                    <a:pt x="1792186" y="1022697"/>
                  </a:lnTo>
                  <a:lnTo>
                    <a:pt x="1762002" y="1061083"/>
                  </a:lnTo>
                  <a:lnTo>
                    <a:pt x="1060962" y="1760599"/>
                  </a:lnTo>
                  <a:lnTo>
                    <a:pt x="1022637" y="1791283"/>
                  </a:lnTo>
                  <a:lnTo>
                    <a:pt x="979792" y="1811738"/>
                  </a:lnTo>
                  <a:lnTo>
                    <a:pt x="934227" y="1821966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1816" y="2947250"/>
              <a:ext cx="2107564" cy="210756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865883" y="3705580"/>
            <a:ext cx="104076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marR="5080" indent="-2032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点击输入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 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题内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47490" y="3705580"/>
            <a:ext cx="104076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marR="5080" indent="-2032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点击输入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 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题内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64809" y="3705580"/>
            <a:ext cx="104076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marR="5080" indent="-2032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点击输入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 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题内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82840" y="3705580"/>
            <a:ext cx="104076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marR="5080" indent="-2032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点击输入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 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题内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01581" y="3705580"/>
            <a:ext cx="104076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marR="5080" indent="-2032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点击输入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 </a:t>
            </a: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题内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2763" y="1724278"/>
            <a:ext cx="2353945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  <a:spcBef>
                <a:spcPts val="100"/>
              </a:spcBef>
            </a:pP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详写内容……点击输入本栏</a:t>
            </a:r>
            <a:r>
              <a:rPr sz="13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具 </a:t>
            </a:r>
            <a:r>
              <a:rPr sz="1350" spc="6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体文字，简明扼要的说</a:t>
            </a:r>
            <a:r>
              <a:rPr sz="1350" spc="7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明分</a:t>
            </a: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项 </a:t>
            </a:r>
            <a:r>
              <a:rPr sz="1350" spc="6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内容，此为概念图解，</a:t>
            </a:r>
            <a:r>
              <a:rPr sz="1350" spc="7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请根</a:t>
            </a: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据 </a:t>
            </a:r>
            <a:r>
              <a:rPr sz="135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您的具体内容酌情修改</a:t>
            </a: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06966" y="5205437"/>
            <a:ext cx="2353945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  <a:spcBef>
                <a:spcPts val="100"/>
              </a:spcBef>
            </a:pP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详写内容……点击输入本栏</a:t>
            </a:r>
            <a:r>
              <a:rPr sz="13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具 </a:t>
            </a:r>
            <a:r>
              <a:rPr sz="1350" spc="6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体文字，简明扼要的说</a:t>
            </a:r>
            <a:r>
              <a:rPr sz="1350" spc="7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明分</a:t>
            </a: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项 </a:t>
            </a:r>
            <a:r>
              <a:rPr sz="1350" spc="6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内容，此为概念图解，</a:t>
            </a:r>
            <a:r>
              <a:rPr sz="1350" spc="7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请根</a:t>
            </a: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据 </a:t>
            </a:r>
            <a:r>
              <a:rPr sz="135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您的具体内容酌情修改</a:t>
            </a: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23383" y="1724278"/>
            <a:ext cx="2353945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  <a:spcBef>
                <a:spcPts val="100"/>
              </a:spcBef>
            </a:pP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详写内容……点击输入本栏</a:t>
            </a:r>
            <a:r>
              <a:rPr sz="13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具 </a:t>
            </a:r>
            <a:r>
              <a:rPr sz="1350" spc="6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体文字，简明扼要的说</a:t>
            </a:r>
            <a:r>
              <a:rPr sz="1350" spc="7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明分</a:t>
            </a: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项 </a:t>
            </a:r>
            <a:r>
              <a:rPr sz="1350" spc="6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内容，此为概念图解，</a:t>
            </a:r>
            <a:r>
              <a:rPr sz="1350" spc="7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请根</a:t>
            </a: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据 </a:t>
            </a:r>
            <a:r>
              <a:rPr sz="135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您的具体内容酌情修改</a:t>
            </a: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41173" y="5205437"/>
            <a:ext cx="2353945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  <a:spcBef>
                <a:spcPts val="100"/>
              </a:spcBef>
            </a:pP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详写内容……点击输入本栏</a:t>
            </a:r>
            <a:r>
              <a:rPr sz="13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具 </a:t>
            </a:r>
            <a:r>
              <a:rPr sz="1350" spc="6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体文字，简明扼要的说</a:t>
            </a:r>
            <a:r>
              <a:rPr sz="1350" spc="7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明分</a:t>
            </a: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项 </a:t>
            </a:r>
            <a:r>
              <a:rPr sz="1350" spc="6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内容，此为概念图解，</a:t>
            </a:r>
            <a:r>
              <a:rPr sz="1350" spc="7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请根</a:t>
            </a: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据 </a:t>
            </a:r>
            <a:r>
              <a:rPr sz="135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您的具体内容酌情修改</a:t>
            </a: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40051" y="1724278"/>
            <a:ext cx="2353945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  <a:spcBef>
                <a:spcPts val="100"/>
              </a:spcBef>
            </a:pP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详写内容……点击输入本栏</a:t>
            </a:r>
            <a:r>
              <a:rPr sz="13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具 </a:t>
            </a:r>
            <a:r>
              <a:rPr sz="1350" spc="6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体文字，简明扼要的说</a:t>
            </a:r>
            <a:r>
              <a:rPr sz="1350" spc="7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明分</a:t>
            </a: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项 </a:t>
            </a:r>
            <a:r>
              <a:rPr sz="1350" spc="6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内容，此为概念图解，</a:t>
            </a:r>
            <a:r>
              <a:rPr sz="1350" spc="7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请根</a:t>
            </a: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据 </a:t>
            </a:r>
            <a:r>
              <a:rPr sz="135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您的具体内容酌情修改</a:t>
            </a:r>
            <a:r>
              <a:rPr sz="135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073785" y="117475"/>
            <a:ext cx="432943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点击此处输入标题</a:t>
            </a:r>
            <a:endParaRPr sz="3600"/>
          </a:p>
        </p:txBody>
      </p:sp>
      <p:grpSp>
        <p:nvGrpSpPr>
          <p:cNvPr id="25" name="object 25"/>
          <p:cNvGrpSpPr/>
          <p:nvPr/>
        </p:nvGrpSpPr>
        <p:grpSpPr>
          <a:xfrm>
            <a:off x="0" y="56337"/>
            <a:ext cx="11740515" cy="979805"/>
            <a:chOff x="0" y="56337"/>
            <a:chExt cx="11740515" cy="979805"/>
          </a:xfrm>
        </p:grpSpPr>
        <p:sp>
          <p:nvSpPr>
            <p:cNvPr id="26" name="object 26"/>
            <p:cNvSpPr/>
            <p:nvPr/>
          </p:nvSpPr>
          <p:spPr>
            <a:xfrm>
              <a:off x="907414" y="793750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6337"/>
              <a:ext cx="995222" cy="979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56337"/>
            <a:ext cx="11740515" cy="988694"/>
            <a:chOff x="0" y="56337"/>
            <a:chExt cx="11740515" cy="988694"/>
          </a:xfrm>
        </p:grpSpPr>
        <p:sp>
          <p:nvSpPr>
            <p:cNvPr id="4" name="object 4"/>
            <p:cNvSpPr/>
            <p:nvPr/>
          </p:nvSpPr>
          <p:spPr>
            <a:xfrm>
              <a:off x="906780" y="784225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56337"/>
              <a:ext cx="995222" cy="9792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07414" y="793750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65481"/>
              <a:ext cx="995222" cy="97929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82369" y="106679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课程导入</a:t>
            </a:r>
            <a:endParaRPr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453639" y="1505711"/>
            <a:ext cx="5854065" cy="4936490"/>
            <a:chOff x="2453639" y="1505711"/>
            <a:chExt cx="5854065" cy="493649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453639" y="1505711"/>
              <a:ext cx="5853684" cy="49362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5458" y="4533937"/>
              <a:ext cx="2405075" cy="67565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077118" y="4663351"/>
            <a:ext cx="192532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添加标题内容文字</a:t>
            </a:r>
            <a:endParaRPr sz="18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5486" y="3687330"/>
            <a:ext cx="2405075" cy="67565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967135" y="3816743"/>
            <a:ext cx="192532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添加标题内容文字</a:t>
            </a:r>
            <a:endParaRPr sz="18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8731" y="2870542"/>
            <a:ext cx="2405075" cy="67565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630379" y="2999955"/>
            <a:ext cx="192532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添加标题内容文字</a:t>
            </a:r>
            <a:endParaRPr sz="18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42215" y="2099551"/>
            <a:ext cx="2405075" cy="67565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373876" y="2228964"/>
            <a:ext cx="192532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添加标题内容文字</a:t>
            </a:r>
            <a:endParaRPr sz="18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03321" y="5309044"/>
            <a:ext cx="2405075" cy="67565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234969" y="5461317"/>
            <a:ext cx="1650364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添加标题内容文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字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70827" y="5381345"/>
            <a:ext cx="2115185" cy="585470"/>
          </a:xfrm>
          <a:custGeom>
            <a:avLst/>
            <a:gdLst/>
            <a:ahLst/>
            <a:cxnLst/>
            <a:rect l="l" t="t" r="r" b="b"/>
            <a:pathLst>
              <a:path w="2115184" h="585470">
                <a:moveTo>
                  <a:pt x="4762" y="580707"/>
                </a:moveTo>
                <a:lnTo>
                  <a:pt x="0" y="580707"/>
                </a:lnTo>
                <a:lnTo>
                  <a:pt x="0" y="542607"/>
                </a:lnTo>
                <a:lnTo>
                  <a:pt x="9525" y="542607"/>
                </a:lnTo>
                <a:lnTo>
                  <a:pt x="9525" y="575944"/>
                </a:lnTo>
                <a:lnTo>
                  <a:pt x="4762" y="575944"/>
                </a:lnTo>
                <a:lnTo>
                  <a:pt x="4762" y="580707"/>
                </a:lnTo>
                <a:close/>
              </a:path>
              <a:path w="2115184" h="585470">
                <a:moveTo>
                  <a:pt x="33769" y="585469"/>
                </a:moveTo>
                <a:lnTo>
                  <a:pt x="4762" y="585469"/>
                </a:lnTo>
                <a:lnTo>
                  <a:pt x="4762" y="575944"/>
                </a:lnTo>
                <a:lnTo>
                  <a:pt x="9525" y="575944"/>
                </a:lnTo>
                <a:lnTo>
                  <a:pt x="9525" y="580707"/>
                </a:lnTo>
                <a:lnTo>
                  <a:pt x="33769" y="580707"/>
                </a:lnTo>
                <a:lnTo>
                  <a:pt x="33769" y="585469"/>
                </a:lnTo>
                <a:close/>
              </a:path>
              <a:path w="2115184" h="585470">
                <a:moveTo>
                  <a:pt x="33769" y="580707"/>
                </a:moveTo>
                <a:lnTo>
                  <a:pt x="9525" y="580707"/>
                </a:lnTo>
                <a:lnTo>
                  <a:pt x="9525" y="575944"/>
                </a:lnTo>
                <a:lnTo>
                  <a:pt x="33769" y="575944"/>
                </a:lnTo>
                <a:lnTo>
                  <a:pt x="33769" y="580707"/>
                </a:lnTo>
                <a:close/>
              </a:path>
              <a:path w="2115184" h="585470">
                <a:moveTo>
                  <a:pt x="9525" y="514032"/>
                </a:moveTo>
                <a:lnTo>
                  <a:pt x="0" y="514032"/>
                </a:lnTo>
                <a:lnTo>
                  <a:pt x="0" y="475932"/>
                </a:lnTo>
                <a:lnTo>
                  <a:pt x="9525" y="475932"/>
                </a:lnTo>
                <a:lnTo>
                  <a:pt x="9525" y="514032"/>
                </a:lnTo>
                <a:close/>
              </a:path>
              <a:path w="2115184" h="585470">
                <a:moveTo>
                  <a:pt x="9525" y="447357"/>
                </a:moveTo>
                <a:lnTo>
                  <a:pt x="0" y="447357"/>
                </a:lnTo>
                <a:lnTo>
                  <a:pt x="0" y="409257"/>
                </a:lnTo>
                <a:lnTo>
                  <a:pt x="9525" y="409257"/>
                </a:lnTo>
                <a:lnTo>
                  <a:pt x="9525" y="447357"/>
                </a:lnTo>
                <a:close/>
              </a:path>
              <a:path w="2115184" h="585470">
                <a:moveTo>
                  <a:pt x="9525" y="380682"/>
                </a:moveTo>
                <a:lnTo>
                  <a:pt x="0" y="380682"/>
                </a:lnTo>
                <a:lnTo>
                  <a:pt x="0" y="342582"/>
                </a:lnTo>
                <a:lnTo>
                  <a:pt x="9525" y="342582"/>
                </a:lnTo>
                <a:lnTo>
                  <a:pt x="9525" y="380682"/>
                </a:lnTo>
                <a:close/>
              </a:path>
              <a:path w="2115184" h="585470">
                <a:moveTo>
                  <a:pt x="9525" y="314007"/>
                </a:moveTo>
                <a:lnTo>
                  <a:pt x="0" y="314007"/>
                </a:lnTo>
                <a:lnTo>
                  <a:pt x="0" y="275907"/>
                </a:lnTo>
                <a:lnTo>
                  <a:pt x="9525" y="275907"/>
                </a:lnTo>
                <a:lnTo>
                  <a:pt x="9525" y="314007"/>
                </a:lnTo>
                <a:close/>
              </a:path>
              <a:path w="2115184" h="585470">
                <a:moveTo>
                  <a:pt x="9525" y="247332"/>
                </a:moveTo>
                <a:lnTo>
                  <a:pt x="0" y="247332"/>
                </a:lnTo>
                <a:lnTo>
                  <a:pt x="0" y="209232"/>
                </a:lnTo>
                <a:lnTo>
                  <a:pt x="9525" y="209232"/>
                </a:lnTo>
                <a:lnTo>
                  <a:pt x="9525" y="247332"/>
                </a:lnTo>
                <a:close/>
              </a:path>
              <a:path w="2115184" h="585470">
                <a:moveTo>
                  <a:pt x="9525" y="180657"/>
                </a:moveTo>
                <a:lnTo>
                  <a:pt x="0" y="180657"/>
                </a:lnTo>
                <a:lnTo>
                  <a:pt x="0" y="142557"/>
                </a:lnTo>
                <a:lnTo>
                  <a:pt x="9525" y="142557"/>
                </a:lnTo>
                <a:lnTo>
                  <a:pt x="9525" y="180657"/>
                </a:lnTo>
                <a:close/>
              </a:path>
              <a:path w="2115184" h="585470">
                <a:moveTo>
                  <a:pt x="9525" y="113982"/>
                </a:moveTo>
                <a:lnTo>
                  <a:pt x="0" y="113982"/>
                </a:lnTo>
                <a:lnTo>
                  <a:pt x="0" y="75882"/>
                </a:lnTo>
                <a:lnTo>
                  <a:pt x="9525" y="75882"/>
                </a:lnTo>
                <a:lnTo>
                  <a:pt x="9525" y="113982"/>
                </a:lnTo>
                <a:close/>
              </a:path>
              <a:path w="2115184" h="585470">
                <a:moveTo>
                  <a:pt x="9525" y="47307"/>
                </a:moveTo>
                <a:lnTo>
                  <a:pt x="0" y="47307"/>
                </a:lnTo>
                <a:lnTo>
                  <a:pt x="0" y="9207"/>
                </a:lnTo>
                <a:lnTo>
                  <a:pt x="9525" y="9207"/>
                </a:lnTo>
                <a:lnTo>
                  <a:pt x="9525" y="47307"/>
                </a:lnTo>
                <a:close/>
              </a:path>
              <a:path w="2115184" h="585470">
                <a:moveTo>
                  <a:pt x="66992" y="9525"/>
                </a:moveTo>
                <a:lnTo>
                  <a:pt x="28892" y="9525"/>
                </a:lnTo>
                <a:lnTo>
                  <a:pt x="28892" y="0"/>
                </a:lnTo>
                <a:lnTo>
                  <a:pt x="66992" y="0"/>
                </a:lnTo>
                <a:lnTo>
                  <a:pt x="66992" y="9525"/>
                </a:lnTo>
                <a:close/>
              </a:path>
              <a:path w="2115184" h="585470">
                <a:moveTo>
                  <a:pt x="133667" y="9525"/>
                </a:moveTo>
                <a:lnTo>
                  <a:pt x="95567" y="9525"/>
                </a:lnTo>
                <a:lnTo>
                  <a:pt x="95567" y="0"/>
                </a:lnTo>
                <a:lnTo>
                  <a:pt x="133667" y="0"/>
                </a:lnTo>
                <a:lnTo>
                  <a:pt x="133667" y="9525"/>
                </a:lnTo>
                <a:close/>
              </a:path>
              <a:path w="2115184" h="585470">
                <a:moveTo>
                  <a:pt x="200342" y="9525"/>
                </a:moveTo>
                <a:lnTo>
                  <a:pt x="162242" y="9525"/>
                </a:lnTo>
                <a:lnTo>
                  <a:pt x="162242" y="0"/>
                </a:lnTo>
                <a:lnTo>
                  <a:pt x="200342" y="0"/>
                </a:lnTo>
                <a:lnTo>
                  <a:pt x="200342" y="9525"/>
                </a:lnTo>
                <a:close/>
              </a:path>
              <a:path w="2115184" h="585470">
                <a:moveTo>
                  <a:pt x="267017" y="9525"/>
                </a:moveTo>
                <a:lnTo>
                  <a:pt x="228917" y="9525"/>
                </a:lnTo>
                <a:lnTo>
                  <a:pt x="228917" y="0"/>
                </a:lnTo>
                <a:lnTo>
                  <a:pt x="267017" y="0"/>
                </a:lnTo>
                <a:lnTo>
                  <a:pt x="267017" y="9525"/>
                </a:lnTo>
                <a:close/>
              </a:path>
              <a:path w="2115184" h="585470">
                <a:moveTo>
                  <a:pt x="333692" y="9525"/>
                </a:moveTo>
                <a:lnTo>
                  <a:pt x="295592" y="9525"/>
                </a:lnTo>
                <a:lnTo>
                  <a:pt x="295592" y="0"/>
                </a:lnTo>
                <a:lnTo>
                  <a:pt x="333692" y="0"/>
                </a:lnTo>
                <a:lnTo>
                  <a:pt x="333692" y="9525"/>
                </a:lnTo>
                <a:close/>
              </a:path>
              <a:path w="2115184" h="585470">
                <a:moveTo>
                  <a:pt x="400367" y="9525"/>
                </a:moveTo>
                <a:lnTo>
                  <a:pt x="362267" y="9525"/>
                </a:lnTo>
                <a:lnTo>
                  <a:pt x="362267" y="0"/>
                </a:lnTo>
                <a:lnTo>
                  <a:pt x="400367" y="0"/>
                </a:lnTo>
                <a:lnTo>
                  <a:pt x="400367" y="9525"/>
                </a:lnTo>
                <a:close/>
              </a:path>
              <a:path w="2115184" h="585470">
                <a:moveTo>
                  <a:pt x="467042" y="9525"/>
                </a:moveTo>
                <a:lnTo>
                  <a:pt x="428942" y="9525"/>
                </a:lnTo>
                <a:lnTo>
                  <a:pt x="428942" y="0"/>
                </a:lnTo>
                <a:lnTo>
                  <a:pt x="467042" y="0"/>
                </a:lnTo>
                <a:lnTo>
                  <a:pt x="467042" y="9525"/>
                </a:lnTo>
                <a:close/>
              </a:path>
              <a:path w="2115184" h="585470">
                <a:moveTo>
                  <a:pt x="533717" y="9525"/>
                </a:moveTo>
                <a:lnTo>
                  <a:pt x="495617" y="9525"/>
                </a:lnTo>
                <a:lnTo>
                  <a:pt x="495617" y="0"/>
                </a:lnTo>
                <a:lnTo>
                  <a:pt x="533717" y="0"/>
                </a:lnTo>
                <a:lnTo>
                  <a:pt x="533717" y="9525"/>
                </a:lnTo>
                <a:close/>
              </a:path>
              <a:path w="2115184" h="585470">
                <a:moveTo>
                  <a:pt x="600392" y="9525"/>
                </a:moveTo>
                <a:lnTo>
                  <a:pt x="562292" y="9525"/>
                </a:lnTo>
                <a:lnTo>
                  <a:pt x="562292" y="0"/>
                </a:lnTo>
                <a:lnTo>
                  <a:pt x="600392" y="0"/>
                </a:lnTo>
                <a:lnTo>
                  <a:pt x="600392" y="9525"/>
                </a:lnTo>
                <a:close/>
              </a:path>
              <a:path w="2115184" h="585470">
                <a:moveTo>
                  <a:pt x="667067" y="9525"/>
                </a:moveTo>
                <a:lnTo>
                  <a:pt x="628967" y="9525"/>
                </a:lnTo>
                <a:lnTo>
                  <a:pt x="628967" y="0"/>
                </a:lnTo>
                <a:lnTo>
                  <a:pt x="667067" y="0"/>
                </a:lnTo>
                <a:lnTo>
                  <a:pt x="667067" y="9525"/>
                </a:lnTo>
                <a:close/>
              </a:path>
              <a:path w="2115184" h="585470">
                <a:moveTo>
                  <a:pt x="733742" y="9525"/>
                </a:moveTo>
                <a:lnTo>
                  <a:pt x="695642" y="9525"/>
                </a:lnTo>
                <a:lnTo>
                  <a:pt x="695642" y="0"/>
                </a:lnTo>
                <a:lnTo>
                  <a:pt x="733742" y="0"/>
                </a:lnTo>
                <a:lnTo>
                  <a:pt x="733742" y="9525"/>
                </a:lnTo>
                <a:close/>
              </a:path>
              <a:path w="2115184" h="585470">
                <a:moveTo>
                  <a:pt x="800417" y="9525"/>
                </a:moveTo>
                <a:lnTo>
                  <a:pt x="762317" y="9525"/>
                </a:lnTo>
                <a:lnTo>
                  <a:pt x="762317" y="0"/>
                </a:lnTo>
                <a:lnTo>
                  <a:pt x="800417" y="0"/>
                </a:lnTo>
                <a:lnTo>
                  <a:pt x="800417" y="9525"/>
                </a:lnTo>
                <a:close/>
              </a:path>
              <a:path w="2115184" h="585470">
                <a:moveTo>
                  <a:pt x="867092" y="9525"/>
                </a:moveTo>
                <a:lnTo>
                  <a:pt x="828992" y="9525"/>
                </a:lnTo>
                <a:lnTo>
                  <a:pt x="828992" y="0"/>
                </a:lnTo>
                <a:lnTo>
                  <a:pt x="867092" y="0"/>
                </a:lnTo>
                <a:lnTo>
                  <a:pt x="867092" y="9525"/>
                </a:lnTo>
                <a:close/>
              </a:path>
              <a:path w="2115184" h="585470">
                <a:moveTo>
                  <a:pt x="933767" y="9525"/>
                </a:moveTo>
                <a:lnTo>
                  <a:pt x="895667" y="9525"/>
                </a:lnTo>
                <a:lnTo>
                  <a:pt x="895667" y="0"/>
                </a:lnTo>
                <a:lnTo>
                  <a:pt x="933767" y="0"/>
                </a:lnTo>
                <a:lnTo>
                  <a:pt x="933767" y="9525"/>
                </a:lnTo>
                <a:close/>
              </a:path>
              <a:path w="2115184" h="585470">
                <a:moveTo>
                  <a:pt x="1000442" y="9525"/>
                </a:moveTo>
                <a:lnTo>
                  <a:pt x="962342" y="9525"/>
                </a:lnTo>
                <a:lnTo>
                  <a:pt x="962342" y="0"/>
                </a:lnTo>
                <a:lnTo>
                  <a:pt x="1000442" y="0"/>
                </a:lnTo>
                <a:lnTo>
                  <a:pt x="1000442" y="9525"/>
                </a:lnTo>
                <a:close/>
              </a:path>
              <a:path w="2115184" h="585470">
                <a:moveTo>
                  <a:pt x="1067117" y="9525"/>
                </a:moveTo>
                <a:lnTo>
                  <a:pt x="1029017" y="9525"/>
                </a:lnTo>
                <a:lnTo>
                  <a:pt x="1029017" y="0"/>
                </a:lnTo>
                <a:lnTo>
                  <a:pt x="1067117" y="0"/>
                </a:lnTo>
                <a:lnTo>
                  <a:pt x="1067117" y="9525"/>
                </a:lnTo>
                <a:close/>
              </a:path>
              <a:path w="2115184" h="585470">
                <a:moveTo>
                  <a:pt x="1133792" y="9525"/>
                </a:moveTo>
                <a:lnTo>
                  <a:pt x="1095692" y="9525"/>
                </a:lnTo>
                <a:lnTo>
                  <a:pt x="1095692" y="0"/>
                </a:lnTo>
                <a:lnTo>
                  <a:pt x="1133792" y="0"/>
                </a:lnTo>
                <a:lnTo>
                  <a:pt x="1133792" y="9525"/>
                </a:lnTo>
                <a:close/>
              </a:path>
              <a:path w="2115184" h="585470">
                <a:moveTo>
                  <a:pt x="1200467" y="9525"/>
                </a:moveTo>
                <a:lnTo>
                  <a:pt x="1162367" y="9525"/>
                </a:lnTo>
                <a:lnTo>
                  <a:pt x="1162367" y="0"/>
                </a:lnTo>
                <a:lnTo>
                  <a:pt x="1200467" y="0"/>
                </a:lnTo>
                <a:lnTo>
                  <a:pt x="1200467" y="9525"/>
                </a:lnTo>
                <a:close/>
              </a:path>
              <a:path w="2115184" h="585470">
                <a:moveTo>
                  <a:pt x="1267142" y="9525"/>
                </a:moveTo>
                <a:lnTo>
                  <a:pt x="1229042" y="9525"/>
                </a:lnTo>
                <a:lnTo>
                  <a:pt x="1229042" y="0"/>
                </a:lnTo>
                <a:lnTo>
                  <a:pt x="1267142" y="0"/>
                </a:lnTo>
                <a:lnTo>
                  <a:pt x="1267142" y="9525"/>
                </a:lnTo>
                <a:close/>
              </a:path>
              <a:path w="2115184" h="585470">
                <a:moveTo>
                  <a:pt x="1333817" y="9525"/>
                </a:moveTo>
                <a:lnTo>
                  <a:pt x="1295717" y="9525"/>
                </a:lnTo>
                <a:lnTo>
                  <a:pt x="1295717" y="0"/>
                </a:lnTo>
                <a:lnTo>
                  <a:pt x="1333817" y="0"/>
                </a:lnTo>
                <a:lnTo>
                  <a:pt x="1333817" y="9525"/>
                </a:lnTo>
                <a:close/>
              </a:path>
              <a:path w="2115184" h="585470">
                <a:moveTo>
                  <a:pt x="1400492" y="9525"/>
                </a:moveTo>
                <a:lnTo>
                  <a:pt x="1362392" y="9525"/>
                </a:lnTo>
                <a:lnTo>
                  <a:pt x="1362392" y="0"/>
                </a:lnTo>
                <a:lnTo>
                  <a:pt x="1400492" y="0"/>
                </a:lnTo>
                <a:lnTo>
                  <a:pt x="1400492" y="9525"/>
                </a:lnTo>
                <a:close/>
              </a:path>
              <a:path w="2115184" h="585470">
                <a:moveTo>
                  <a:pt x="1467167" y="9525"/>
                </a:moveTo>
                <a:lnTo>
                  <a:pt x="1429067" y="9525"/>
                </a:lnTo>
                <a:lnTo>
                  <a:pt x="1429067" y="0"/>
                </a:lnTo>
                <a:lnTo>
                  <a:pt x="1467167" y="0"/>
                </a:lnTo>
                <a:lnTo>
                  <a:pt x="1467167" y="9525"/>
                </a:lnTo>
                <a:close/>
              </a:path>
              <a:path w="2115184" h="585470">
                <a:moveTo>
                  <a:pt x="1533842" y="9525"/>
                </a:moveTo>
                <a:lnTo>
                  <a:pt x="1495742" y="9525"/>
                </a:lnTo>
                <a:lnTo>
                  <a:pt x="1495742" y="0"/>
                </a:lnTo>
                <a:lnTo>
                  <a:pt x="1533842" y="0"/>
                </a:lnTo>
                <a:lnTo>
                  <a:pt x="1533842" y="9525"/>
                </a:lnTo>
                <a:close/>
              </a:path>
              <a:path w="2115184" h="585470">
                <a:moveTo>
                  <a:pt x="1600517" y="9525"/>
                </a:moveTo>
                <a:lnTo>
                  <a:pt x="1562417" y="9525"/>
                </a:lnTo>
                <a:lnTo>
                  <a:pt x="1562417" y="0"/>
                </a:lnTo>
                <a:lnTo>
                  <a:pt x="1600517" y="0"/>
                </a:lnTo>
                <a:lnTo>
                  <a:pt x="1600517" y="9525"/>
                </a:lnTo>
                <a:close/>
              </a:path>
              <a:path w="2115184" h="585470">
                <a:moveTo>
                  <a:pt x="1667192" y="9525"/>
                </a:moveTo>
                <a:lnTo>
                  <a:pt x="1629092" y="9525"/>
                </a:lnTo>
                <a:lnTo>
                  <a:pt x="1629092" y="0"/>
                </a:lnTo>
                <a:lnTo>
                  <a:pt x="1667192" y="0"/>
                </a:lnTo>
                <a:lnTo>
                  <a:pt x="1667192" y="9525"/>
                </a:lnTo>
                <a:close/>
              </a:path>
              <a:path w="2115184" h="585470">
                <a:moveTo>
                  <a:pt x="1733867" y="9525"/>
                </a:moveTo>
                <a:lnTo>
                  <a:pt x="1695767" y="9525"/>
                </a:lnTo>
                <a:lnTo>
                  <a:pt x="1695767" y="0"/>
                </a:lnTo>
                <a:lnTo>
                  <a:pt x="1733867" y="0"/>
                </a:lnTo>
                <a:lnTo>
                  <a:pt x="1733867" y="9525"/>
                </a:lnTo>
                <a:close/>
              </a:path>
              <a:path w="2115184" h="585470">
                <a:moveTo>
                  <a:pt x="1800542" y="9525"/>
                </a:moveTo>
                <a:lnTo>
                  <a:pt x="1762442" y="9525"/>
                </a:lnTo>
                <a:lnTo>
                  <a:pt x="1762442" y="0"/>
                </a:lnTo>
                <a:lnTo>
                  <a:pt x="1800542" y="0"/>
                </a:lnTo>
                <a:lnTo>
                  <a:pt x="1800542" y="9525"/>
                </a:lnTo>
                <a:close/>
              </a:path>
              <a:path w="2115184" h="585470">
                <a:moveTo>
                  <a:pt x="1867217" y="9525"/>
                </a:moveTo>
                <a:lnTo>
                  <a:pt x="1829117" y="9525"/>
                </a:lnTo>
                <a:lnTo>
                  <a:pt x="1829117" y="0"/>
                </a:lnTo>
                <a:lnTo>
                  <a:pt x="1867217" y="0"/>
                </a:lnTo>
                <a:lnTo>
                  <a:pt x="1867217" y="9525"/>
                </a:lnTo>
                <a:close/>
              </a:path>
              <a:path w="2115184" h="585470">
                <a:moveTo>
                  <a:pt x="1933892" y="9525"/>
                </a:moveTo>
                <a:lnTo>
                  <a:pt x="1895792" y="9525"/>
                </a:lnTo>
                <a:lnTo>
                  <a:pt x="1895792" y="0"/>
                </a:lnTo>
                <a:lnTo>
                  <a:pt x="1933892" y="0"/>
                </a:lnTo>
                <a:lnTo>
                  <a:pt x="1933892" y="9525"/>
                </a:lnTo>
                <a:close/>
              </a:path>
              <a:path w="2115184" h="585470">
                <a:moveTo>
                  <a:pt x="2000567" y="9525"/>
                </a:moveTo>
                <a:lnTo>
                  <a:pt x="1962467" y="9525"/>
                </a:lnTo>
                <a:lnTo>
                  <a:pt x="1962467" y="0"/>
                </a:lnTo>
                <a:lnTo>
                  <a:pt x="2000567" y="0"/>
                </a:lnTo>
                <a:lnTo>
                  <a:pt x="2000567" y="9525"/>
                </a:lnTo>
                <a:close/>
              </a:path>
              <a:path w="2115184" h="585470">
                <a:moveTo>
                  <a:pt x="2067242" y="9525"/>
                </a:moveTo>
                <a:lnTo>
                  <a:pt x="2029142" y="9525"/>
                </a:lnTo>
                <a:lnTo>
                  <a:pt x="2029142" y="0"/>
                </a:lnTo>
                <a:lnTo>
                  <a:pt x="2067242" y="0"/>
                </a:lnTo>
                <a:lnTo>
                  <a:pt x="2067242" y="9525"/>
                </a:lnTo>
                <a:close/>
              </a:path>
              <a:path w="2115184" h="585470">
                <a:moveTo>
                  <a:pt x="2105558" y="9525"/>
                </a:moveTo>
                <a:lnTo>
                  <a:pt x="2095817" y="9525"/>
                </a:lnTo>
                <a:lnTo>
                  <a:pt x="2095817" y="0"/>
                </a:lnTo>
                <a:lnTo>
                  <a:pt x="2110320" y="0"/>
                </a:lnTo>
                <a:lnTo>
                  <a:pt x="2111794" y="241"/>
                </a:lnTo>
                <a:lnTo>
                  <a:pt x="2113114" y="914"/>
                </a:lnTo>
                <a:lnTo>
                  <a:pt x="2114169" y="1968"/>
                </a:lnTo>
                <a:lnTo>
                  <a:pt x="2114854" y="3289"/>
                </a:lnTo>
                <a:lnTo>
                  <a:pt x="2115083" y="4762"/>
                </a:lnTo>
                <a:lnTo>
                  <a:pt x="2105558" y="4762"/>
                </a:lnTo>
                <a:lnTo>
                  <a:pt x="2105558" y="9525"/>
                </a:lnTo>
                <a:close/>
              </a:path>
              <a:path w="2115184" h="585470">
                <a:moveTo>
                  <a:pt x="2115083" y="28359"/>
                </a:moveTo>
                <a:lnTo>
                  <a:pt x="2105558" y="28359"/>
                </a:lnTo>
                <a:lnTo>
                  <a:pt x="2105558" y="4762"/>
                </a:lnTo>
                <a:lnTo>
                  <a:pt x="2110320" y="9525"/>
                </a:lnTo>
                <a:lnTo>
                  <a:pt x="2115083" y="9525"/>
                </a:lnTo>
                <a:lnTo>
                  <a:pt x="2115083" y="28359"/>
                </a:lnTo>
                <a:close/>
              </a:path>
              <a:path w="2115184" h="585470">
                <a:moveTo>
                  <a:pt x="2115083" y="9525"/>
                </a:moveTo>
                <a:lnTo>
                  <a:pt x="2110320" y="9525"/>
                </a:lnTo>
                <a:lnTo>
                  <a:pt x="2105558" y="4762"/>
                </a:lnTo>
                <a:lnTo>
                  <a:pt x="2115083" y="4762"/>
                </a:lnTo>
                <a:lnTo>
                  <a:pt x="2115083" y="9525"/>
                </a:lnTo>
                <a:close/>
              </a:path>
              <a:path w="2115184" h="585470">
                <a:moveTo>
                  <a:pt x="2115083" y="95034"/>
                </a:moveTo>
                <a:lnTo>
                  <a:pt x="2105558" y="95034"/>
                </a:lnTo>
                <a:lnTo>
                  <a:pt x="2105558" y="56934"/>
                </a:lnTo>
                <a:lnTo>
                  <a:pt x="2115083" y="56934"/>
                </a:lnTo>
                <a:lnTo>
                  <a:pt x="2115083" y="95034"/>
                </a:lnTo>
                <a:close/>
              </a:path>
              <a:path w="2115184" h="585470">
                <a:moveTo>
                  <a:pt x="2115083" y="161709"/>
                </a:moveTo>
                <a:lnTo>
                  <a:pt x="2105558" y="161709"/>
                </a:lnTo>
                <a:lnTo>
                  <a:pt x="2105558" y="123609"/>
                </a:lnTo>
                <a:lnTo>
                  <a:pt x="2115083" y="123609"/>
                </a:lnTo>
                <a:lnTo>
                  <a:pt x="2115083" y="161709"/>
                </a:lnTo>
                <a:close/>
              </a:path>
              <a:path w="2115184" h="585470">
                <a:moveTo>
                  <a:pt x="2115083" y="228384"/>
                </a:moveTo>
                <a:lnTo>
                  <a:pt x="2105558" y="228384"/>
                </a:lnTo>
                <a:lnTo>
                  <a:pt x="2105558" y="190284"/>
                </a:lnTo>
                <a:lnTo>
                  <a:pt x="2115083" y="190284"/>
                </a:lnTo>
                <a:lnTo>
                  <a:pt x="2115083" y="228384"/>
                </a:lnTo>
                <a:close/>
              </a:path>
              <a:path w="2115184" h="585470">
                <a:moveTo>
                  <a:pt x="2115083" y="295059"/>
                </a:moveTo>
                <a:lnTo>
                  <a:pt x="2105558" y="295059"/>
                </a:lnTo>
                <a:lnTo>
                  <a:pt x="2105558" y="256959"/>
                </a:lnTo>
                <a:lnTo>
                  <a:pt x="2115083" y="256959"/>
                </a:lnTo>
                <a:lnTo>
                  <a:pt x="2115083" y="295059"/>
                </a:lnTo>
                <a:close/>
              </a:path>
              <a:path w="2115184" h="585470">
                <a:moveTo>
                  <a:pt x="2115083" y="361734"/>
                </a:moveTo>
                <a:lnTo>
                  <a:pt x="2105558" y="361734"/>
                </a:lnTo>
                <a:lnTo>
                  <a:pt x="2105558" y="323634"/>
                </a:lnTo>
                <a:lnTo>
                  <a:pt x="2115083" y="323634"/>
                </a:lnTo>
                <a:lnTo>
                  <a:pt x="2115083" y="361734"/>
                </a:lnTo>
                <a:close/>
              </a:path>
              <a:path w="2115184" h="585470">
                <a:moveTo>
                  <a:pt x="2115083" y="428409"/>
                </a:moveTo>
                <a:lnTo>
                  <a:pt x="2105558" y="428409"/>
                </a:lnTo>
                <a:lnTo>
                  <a:pt x="2105558" y="390309"/>
                </a:lnTo>
                <a:lnTo>
                  <a:pt x="2115083" y="390309"/>
                </a:lnTo>
                <a:lnTo>
                  <a:pt x="2115083" y="428409"/>
                </a:lnTo>
                <a:close/>
              </a:path>
              <a:path w="2115184" h="585470">
                <a:moveTo>
                  <a:pt x="2115083" y="495084"/>
                </a:moveTo>
                <a:lnTo>
                  <a:pt x="2105558" y="495084"/>
                </a:lnTo>
                <a:lnTo>
                  <a:pt x="2105558" y="456984"/>
                </a:lnTo>
                <a:lnTo>
                  <a:pt x="2115083" y="456984"/>
                </a:lnTo>
                <a:lnTo>
                  <a:pt x="2115083" y="495084"/>
                </a:lnTo>
                <a:close/>
              </a:path>
              <a:path w="2115184" h="585470">
                <a:moveTo>
                  <a:pt x="2115083" y="561759"/>
                </a:moveTo>
                <a:lnTo>
                  <a:pt x="2105558" y="561759"/>
                </a:lnTo>
                <a:lnTo>
                  <a:pt x="2105558" y="523659"/>
                </a:lnTo>
                <a:lnTo>
                  <a:pt x="2115083" y="523659"/>
                </a:lnTo>
                <a:lnTo>
                  <a:pt x="2115083" y="561759"/>
                </a:lnTo>
                <a:close/>
              </a:path>
              <a:path w="2115184" h="585470">
                <a:moveTo>
                  <a:pt x="2100694" y="585469"/>
                </a:moveTo>
                <a:lnTo>
                  <a:pt x="2062594" y="585469"/>
                </a:lnTo>
                <a:lnTo>
                  <a:pt x="2062594" y="575944"/>
                </a:lnTo>
                <a:lnTo>
                  <a:pt x="2100694" y="575944"/>
                </a:lnTo>
                <a:lnTo>
                  <a:pt x="2100694" y="585469"/>
                </a:lnTo>
                <a:close/>
              </a:path>
              <a:path w="2115184" h="585470">
                <a:moveTo>
                  <a:pt x="2034019" y="585469"/>
                </a:moveTo>
                <a:lnTo>
                  <a:pt x="1995919" y="585469"/>
                </a:lnTo>
                <a:lnTo>
                  <a:pt x="1995919" y="575944"/>
                </a:lnTo>
                <a:lnTo>
                  <a:pt x="2034019" y="575944"/>
                </a:lnTo>
                <a:lnTo>
                  <a:pt x="2034019" y="585469"/>
                </a:lnTo>
                <a:close/>
              </a:path>
              <a:path w="2115184" h="585470">
                <a:moveTo>
                  <a:pt x="1967344" y="585469"/>
                </a:moveTo>
                <a:lnTo>
                  <a:pt x="1929244" y="585469"/>
                </a:lnTo>
                <a:lnTo>
                  <a:pt x="1929244" y="575944"/>
                </a:lnTo>
                <a:lnTo>
                  <a:pt x="1967344" y="575944"/>
                </a:lnTo>
                <a:lnTo>
                  <a:pt x="1967344" y="585469"/>
                </a:lnTo>
                <a:close/>
              </a:path>
              <a:path w="2115184" h="585470">
                <a:moveTo>
                  <a:pt x="1900669" y="585469"/>
                </a:moveTo>
                <a:lnTo>
                  <a:pt x="1862569" y="585469"/>
                </a:lnTo>
                <a:lnTo>
                  <a:pt x="1862569" y="575944"/>
                </a:lnTo>
                <a:lnTo>
                  <a:pt x="1900669" y="575944"/>
                </a:lnTo>
                <a:lnTo>
                  <a:pt x="1900669" y="585469"/>
                </a:lnTo>
                <a:close/>
              </a:path>
              <a:path w="2115184" h="585470">
                <a:moveTo>
                  <a:pt x="1833994" y="585469"/>
                </a:moveTo>
                <a:lnTo>
                  <a:pt x="1795894" y="585469"/>
                </a:lnTo>
                <a:lnTo>
                  <a:pt x="1795894" y="575944"/>
                </a:lnTo>
                <a:lnTo>
                  <a:pt x="1833994" y="575944"/>
                </a:lnTo>
                <a:lnTo>
                  <a:pt x="1833994" y="585469"/>
                </a:lnTo>
                <a:close/>
              </a:path>
              <a:path w="2115184" h="585470">
                <a:moveTo>
                  <a:pt x="1767319" y="585469"/>
                </a:moveTo>
                <a:lnTo>
                  <a:pt x="1729219" y="585469"/>
                </a:lnTo>
                <a:lnTo>
                  <a:pt x="1729219" y="575944"/>
                </a:lnTo>
                <a:lnTo>
                  <a:pt x="1767319" y="575944"/>
                </a:lnTo>
                <a:lnTo>
                  <a:pt x="1767319" y="585469"/>
                </a:lnTo>
                <a:close/>
              </a:path>
              <a:path w="2115184" h="585470">
                <a:moveTo>
                  <a:pt x="1700644" y="585469"/>
                </a:moveTo>
                <a:lnTo>
                  <a:pt x="1662544" y="585469"/>
                </a:lnTo>
                <a:lnTo>
                  <a:pt x="1662544" y="575944"/>
                </a:lnTo>
                <a:lnTo>
                  <a:pt x="1700644" y="575944"/>
                </a:lnTo>
                <a:lnTo>
                  <a:pt x="1700644" y="585469"/>
                </a:lnTo>
                <a:close/>
              </a:path>
              <a:path w="2115184" h="585470">
                <a:moveTo>
                  <a:pt x="1633969" y="585469"/>
                </a:moveTo>
                <a:lnTo>
                  <a:pt x="1595869" y="585469"/>
                </a:lnTo>
                <a:lnTo>
                  <a:pt x="1595869" y="575944"/>
                </a:lnTo>
                <a:lnTo>
                  <a:pt x="1633969" y="575944"/>
                </a:lnTo>
                <a:lnTo>
                  <a:pt x="1633969" y="585469"/>
                </a:lnTo>
                <a:close/>
              </a:path>
              <a:path w="2115184" h="585470">
                <a:moveTo>
                  <a:pt x="1567294" y="585469"/>
                </a:moveTo>
                <a:lnTo>
                  <a:pt x="1529194" y="585469"/>
                </a:lnTo>
                <a:lnTo>
                  <a:pt x="1529194" y="575944"/>
                </a:lnTo>
                <a:lnTo>
                  <a:pt x="1567294" y="575944"/>
                </a:lnTo>
                <a:lnTo>
                  <a:pt x="1567294" y="585469"/>
                </a:lnTo>
                <a:close/>
              </a:path>
              <a:path w="2115184" h="585470">
                <a:moveTo>
                  <a:pt x="1500619" y="585469"/>
                </a:moveTo>
                <a:lnTo>
                  <a:pt x="1462519" y="585469"/>
                </a:lnTo>
                <a:lnTo>
                  <a:pt x="1462519" y="575944"/>
                </a:lnTo>
                <a:lnTo>
                  <a:pt x="1500619" y="575944"/>
                </a:lnTo>
                <a:lnTo>
                  <a:pt x="1500619" y="585469"/>
                </a:lnTo>
                <a:close/>
              </a:path>
              <a:path w="2115184" h="585470">
                <a:moveTo>
                  <a:pt x="1433944" y="585469"/>
                </a:moveTo>
                <a:lnTo>
                  <a:pt x="1395844" y="585469"/>
                </a:lnTo>
                <a:lnTo>
                  <a:pt x="1395844" y="575944"/>
                </a:lnTo>
                <a:lnTo>
                  <a:pt x="1433944" y="575944"/>
                </a:lnTo>
                <a:lnTo>
                  <a:pt x="1433944" y="585469"/>
                </a:lnTo>
                <a:close/>
              </a:path>
              <a:path w="2115184" h="585470">
                <a:moveTo>
                  <a:pt x="1367269" y="585469"/>
                </a:moveTo>
                <a:lnTo>
                  <a:pt x="1329169" y="585469"/>
                </a:lnTo>
                <a:lnTo>
                  <a:pt x="1329169" y="575944"/>
                </a:lnTo>
                <a:lnTo>
                  <a:pt x="1367269" y="575944"/>
                </a:lnTo>
                <a:lnTo>
                  <a:pt x="1367269" y="585469"/>
                </a:lnTo>
                <a:close/>
              </a:path>
              <a:path w="2115184" h="585470">
                <a:moveTo>
                  <a:pt x="1300594" y="585469"/>
                </a:moveTo>
                <a:lnTo>
                  <a:pt x="1262494" y="585469"/>
                </a:lnTo>
                <a:lnTo>
                  <a:pt x="1262494" y="575944"/>
                </a:lnTo>
                <a:lnTo>
                  <a:pt x="1300594" y="575944"/>
                </a:lnTo>
                <a:lnTo>
                  <a:pt x="1300594" y="585469"/>
                </a:lnTo>
                <a:close/>
              </a:path>
              <a:path w="2115184" h="585470">
                <a:moveTo>
                  <a:pt x="1233919" y="585469"/>
                </a:moveTo>
                <a:lnTo>
                  <a:pt x="1195819" y="585469"/>
                </a:lnTo>
                <a:lnTo>
                  <a:pt x="1195819" y="575944"/>
                </a:lnTo>
                <a:lnTo>
                  <a:pt x="1233919" y="575944"/>
                </a:lnTo>
                <a:lnTo>
                  <a:pt x="1233919" y="585469"/>
                </a:lnTo>
                <a:close/>
              </a:path>
              <a:path w="2115184" h="585470">
                <a:moveTo>
                  <a:pt x="1167244" y="585469"/>
                </a:moveTo>
                <a:lnTo>
                  <a:pt x="1129144" y="585469"/>
                </a:lnTo>
                <a:lnTo>
                  <a:pt x="1129144" y="575944"/>
                </a:lnTo>
                <a:lnTo>
                  <a:pt x="1167244" y="575944"/>
                </a:lnTo>
                <a:lnTo>
                  <a:pt x="1167244" y="585469"/>
                </a:lnTo>
                <a:close/>
              </a:path>
              <a:path w="2115184" h="585470">
                <a:moveTo>
                  <a:pt x="1100569" y="585469"/>
                </a:moveTo>
                <a:lnTo>
                  <a:pt x="1062469" y="585469"/>
                </a:lnTo>
                <a:lnTo>
                  <a:pt x="1062469" y="575944"/>
                </a:lnTo>
                <a:lnTo>
                  <a:pt x="1100569" y="575944"/>
                </a:lnTo>
                <a:lnTo>
                  <a:pt x="1100569" y="585469"/>
                </a:lnTo>
                <a:close/>
              </a:path>
              <a:path w="2115184" h="585470">
                <a:moveTo>
                  <a:pt x="1033894" y="585469"/>
                </a:moveTo>
                <a:lnTo>
                  <a:pt x="995794" y="585469"/>
                </a:lnTo>
                <a:lnTo>
                  <a:pt x="995794" y="575944"/>
                </a:lnTo>
                <a:lnTo>
                  <a:pt x="1033894" y="575944"/>
                </a:lnTo>
                <a:lnTo>
                  <a:pt x="1033894" y="585469"/>
                </a:lnTo>
                <a:close/>
              </a:path>
              <a:path w="2115184" h="585470">
                <a:moveTo>
                  <a:pt x="967219" y="585469"/>
                </a:moveTo>
                <a:lnTo>
                  <a:pt x="929119" y="585469"/>
                </a:lnTo>
                <a:lnTo>
                  <a:pt x="929119" y="575944"/>
                </a:lnTo>
                <a:lnTo>
                  <a:pt x="967219" y="575944"/>
                </a:lnTo>
                <a:lnTo>
                  <a:pt x="967219" y="585469"/>
                </a:lnTo>
                <a:close/>
              </a:path>
              <a:path w="2115184" h="585470">
                <a:moveTo>
                  <a:pt x="900544" y="585469"/>
                </a:moveTo>
                <a:lnTo>
                  <a:pt x="862444" y="585469"/>
                </a:lnTo>
                <a:lnTo>
                  <a:pt x="862444" y="575944"/>
                </a:lnTo>
                <a:lnTo>
                  <a:pt x="900544" y="575944"/>
                </a:lnTo>
                <a:lnTo>
                  <a:pt x="900544" y="585469"/>
                </a:lnTo>
                <a:close/>
              </a:path>
              <a:path w="2115184" h="585470">
                <a:moveTo>
                  <a:pt x="833869" y="585469"/>
                </a:moveTo>
                <a:lnTo>
                  <a:pt x="795769" y="585469"/>
                </a:lnTo>
                <a:lnTo>
                  <a:pt x="795769" y="575944"/>
                </a:lnTo>
                <a:lnTo>
                  <a:pt x="833869" y="575944"/>
                </a:lnTo>
                <a:lnTo>
                  <a:pt x="833869" y="585469"/>
                </a:lnTo>
                <a:close/>
              </a:path>
              <a:path w="2115184" h="585470">
                <a:moveTo>
                  <a:pt x="767194" y="585469"/>
                </a:moveTo>
                <a:lnTo>
                  <a:pt x="729094" y="585469"/>
                </a:lnTo>
                <a:lnTo>
                  <a:pt x="729094" y="575944"/>
                </a:lnTo>
                <a:lnTo>
                  <a:pt x="767194" y="575944"/>
                </a:lnTo>
                <a:lnTo>
                  <a:pt x="767194" y="585469"/>
                </a:lnTo>
                <a:close/>
              </a:path>
              <a:path w="2115184" h="585470">
                <a:moveTo>
                  <a:pt x="700519" y="585469"/>
                </a:moveTo>
                <a:lnTo>
                  <a:pt x="662419" y="585469"/>
                </a:lnTo>
                <a:lnTo>
                  <a:pt x="662419" y="575944"/>
                </a:lnTo>
                <a:lnTo>
                  <a:pt x="700519" y="575944"/>
                </a:lnTo>
                <a:lnTo>
                  <a:pt x="700519" y="585469"/>
                </a:lnTo>
                <a:close/>
              </a:path>
              <a:path w="2115184" h="585470">
                <a:moveTo>
                  <a:pt x="633844" y="585469"/>
                </a:moveTo>
                <a:lnTo>
                  <a:pt x="595744" y="585469"/>
                </a:lnTo>
                <a:lnTo>
                  <a:pt x="595744" y="575944"/>
                </a:lnTo>
                <a:lnTo>
                  <a:pt x="633844" y="575944"/>
                </a:lnTo>
                <a:lnTo>
                  <a:pt x="633844" y="585469"/>
                </a:lnTo>
                <a:close/>
              </a:path>
              <a:path w="2115184" h="585470">
                <a:moveTo>
                  <a:pt x="567169" y="585469"/>
                </a:moveTo>
                <a:lnTo>
                  <a:pt x="529069" y="585469"/>
                </a:lnTo>
                <a:lnTo>
                  <a:pt x="529069" y="575944"/>
                </a:lnTo>
                <a:lnTo>
                  <a:pt x="567169" y="575944"/>
                </a:lnTo>
                <a:lnTo>
                  <a:pt x="567169" y="585469"/>
                </a:lnTo>
                <a:close/>
              </a:path>
              <a:path w="2115184" h="585470">
                <a:moveTo>
                  <a:pt x="500494" y="585469"/>
                </a:moveTo>
                <a:lnTo>
                  <a:pt x="462394" y="585469"/>
                </a:lnTo>
                <a:lnTo>
                  <a:pt x="462394" y="575944"/>
                </a:lnTo>
                <a:lnTo>
                  <a:pt x="500494" y="575944"/>
                </a:lnTo>
                <a:lnTo>
                  <a:pt x="500494" y="585469"/>
                </a:lnTo>
                <a:close/>
              </a:path>
              <a:path w="2115184" h="585470">
                <a:moveTo>
                  <a:pt x="433819" y="585469"/>
                </a:moveTo>
                <a:lnTo>
                  <a:pt x="395719" y="585469"/>
                </a:lnTo>
                <a:lnTo>
                  <a:pt x="395719" y="575944"/>
                </a:lnTo>
                <a:lnTo>
                  <a:pt x="433819" y="575944"/>
                </a:lnTo>
                <a:lnTo>
                  <a:pt x="433819" y="585469"/>
                </a:lnTo>
                <a:close/>
              </a:path>
              <a:path w="2115184" h="585470">
                <a:moveTo>
                  <a:pt x="367144" y="585469"/>
                </a:moveTo>
                <a:lnTo>
                  <a:pt x="329044" y="585469"/>
                </a:lnTo>
                <a:lnTo>
                  <a:pt x="329044" y="575944"/>
                </a:lnTo>
                <a:lnTo>
                  <a:pt x="367144" y="575944"/>
                </a:lnTo>
                <a:lnTo>
                  <a:pt x="367144" y="585469"/>
                </a:lnTo>
                <a:close/>
              </a:path>
              <a:path w="2115184" h="585470">
                <a:moveTo>
                  <a:pt x="300469" y="585469"/>
                </a:moveTo>
                <a:lnTo>
                  <a:pt x="262369" y="585469"/>
                </a:lnTo>
                <a:lnTo>
                  <a:pt x="262369" y="575944"/>
                </a:lnTo>
                <a:lnTo>
                  <a:pt x="300469" y="575944"/>
                </a:lnTo>
                <a:lnTo>
                  <a:pt x="300469" y="585469"/>
                </a:lnTo>
                <a:close/>
              </a:path>
              <a:path w="2115184" h="585470">
                <a:moveTo>
                  <a:pt x="233794" y="585469"/>
                </a:moveTo>
                <a:lnTo>
                  <a:pt x="195694" y="585469"/>
                </a:lnTo>
                <a:lnTo>
                  <a:pt x="195694" y="575944"/>
                </a:lnTo>
                <a:lnTo>
                  <a:pt x="233794" y="575944"/>
                </a:lnTo>
                <a:lnTo>
                  <a:pt x="233794" y="585469"/>
                </a:lnTo>
                <a:close/>
              </a:path>
              <a:path w="2115184" h="585470">
                <a:moveTo>
                  <a:pt x="167119" y="585469"/>
                </a:moveTo>
                <a:lnTo>
                  <a:pt x="129019" y="585469"/>
                </a:lnTo>
                <a:lnTo>
                  <a:pt x="129019" y="575944"/>
                </a:lnTo>
                <a:lnTo>
                  <a:pt x="167119" y="575944"/>
                </a:lnTo>
                <a:lnTo>
                  <a:pt x="167119" y="585469"/>
                </a:lnTo>
                <a:close/>
              </a:path>
              <a:path w="2115184" h="585470">
                <a:moveTo>
                  <a:pt x="100444" y="585469"/>
                </a:moveTo>
                <a:lnTo>
                  <a:pt x="62344" y="585469"/>
                </a:lnTo>
                <a:lnTo>
                  <a:pt x="62344" y="575944"/>
                </a:lnTo>
                <a:lnTo>
                  <a:pt x="100444" y="575944"/>
                </a:lnTo>
                <a:lnTo>
                  <a:pt x="100444" y="585469"/>
                </a:lnTo>
                <a:close/>
              </a:path>
            </a:pathLst>
          </a:custGeom>
          <a:solidFill>
            <a:srgbClr val="0145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702285" y="5411508"/>
            <a:ext cx="1650364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单击此处添加文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 </a:t>
            </a: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单击此处添加文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31723" y="4549660"/>
            <a:ext cx="2115185" cy="585470"/>
          </a:xfrm>
          <a:custGeom>
            <a:avLst/>
            <a:gdLst/>
            <a:ahLst/>
            <a:cxnLst/>
            <a:rect l="l" t="t" r="r" b="b"/>
            <a:pathLst>
              <a:path w="2115184" h="585470">
                <a:moveTo>
                  <a:pt x="4762" y="580707"/>
                </a:moveTo>
                <a:lnTo>
                  <a:pt x="0" y="580707"/>
                </a:lnTo>
                <a:lnTo>
                  <a:pt x="0" y="542607"/>
                </a:lnTo>
                <a:lnTo>
                  <a:pt x="9525" y="542607"/>
                </a:lnTo>
                <a:lnTo>
                  <a:pt x="9525" y="575945"/>
                </a:lnTo>
                <a:lnTo>
                  <a:pt x="4762" y="575945"/>
                </a:lnTo>
                <a:lnTo>
                  <a:pt x="4762" y="580707"/>
                </a:lnTo>
                <a:close/>
              </a:path>
              <a:path w="2115184" h="585470">
                <a:moveTo>
                  <a:pt x="33769" y="585470"/>
                </a:moveTo>
                <a:lnTo>
                  <a:pt x="4762" y="585470"/>
                </a:lnTo>
                <a:lnTo>
                  <a:pt x="4762" y="575945"/>
                </a:lnTo>
                <a:lnTo>
                  <a:pt x="9525" y="575945"/>
                </a:lnTo>
                <a:lnTo>
                  <a:pt x="9525" y="580707"/>
                </a:lnTo>
                <a:lnTo>
                  <a:pt x="33769" y="580707"/>
                </a:lnTo>
                <a:lnTo>
                  <a:pt x="33769" y="585470"/>
                </a:lnTo>
                <a:close/>
              </a:path>
              <a:path w="2115184" h="585470">
                <a:moveTo>
                  <a:pt x="33769" y="580707"/>
                </a:moveTo>
                <a:lnTo>
                  <a:pt x="9525" y="580707"/>
                </a:lnTo>
                <a:lnTo>
                  <a:pt x="9525" y="575945"/>
                </a:lnTo>
                <a:lnTo>
                  <a:pt x="33769" y="575945"/>
                </a:lnTo>
                <a:lnTo>
                  <a:pt x="33769" y="580707"/>
                </a:lnTo>
                <a:close/>
              </a:path>
              <a:path w="2115184" h="585470">
                <a:moveTo>
                  <a:pt x="9525" y="514032"/>
                </a:moveTo>
                <a:lnTo>
                  <a:pt x="0" y="514032"/>
                </a:lnTo>
                <a:lnTo>
                  <a:pt x="0" y="475932"/>
                </a:lnTo>
                <a:lnTo>
                  <a:pt x="9525" y="475932"/>
                </a:lnTo>
                <a:lnTo>
                  <a:pt x="9525" y="514032"/>
                </a:lnTo>
                <a:close/>
              </a:path>
              <a:path w="2115184" h="585470">
                <a:moveTo>
                  <a:pt x="9525" y="447357"/>
                </a:moveTo>
                <a:lnTo>
                  <a:pt x="0" y="447357"/>
                </a:lnTo>
                <a:lnTo>
                  <a:pt x="0" y="409257"/>
                </a:lnTo>
                <a:lnTo>
                  <a:pt x="9525" y="409257"/>
                </a:lnTo>
                <a:lnTo>
                  <a:pt x="9525" y="447357"/>
                </a:lnTo>
                <a:close/>
              </a:path>
              <a:path w="2115184" h="585470">
                <a:moveTo>
                  <a:pt x="9525" y="380682"/>
                </a:moveTo>
                <a:lnTo>
                  <a:pt x="0" y="380682"/>
                </a:lnTo>
                <a:lnTo>
                  <a:pt x="0" y="342582"/>
                </a:lnTo>
                <a:lnTo>
                  <a:pt x="9525" y="342582"/>
                </a:lnTo>
                <a:lnTo>
                  <a:pt x="9525" y="380682"/>
                </a:lnTo>
                <a:close/>
              </a:path>
              <a:path w="2115184" h="585470">
                <a:moveTo>
                  <a:pt x="9525" y="314007"/>
                </a:moveTo>
                <a:lnTo>
                  <a:pt x="0" y="314007"/>
                </a:lnTo>
                <a:lnTo>
                  <a:pt x="0" y="275907"/>
                </a:lnTo>
                <a:lnTo>
                  <a:pt x="9525" y="275907"/>
                </a:lnTo>
                <a:lnTo>
                  <a:pt x="9525" y="314007"/>
                </a:lnTo>
                <a:close/>
              </a:path>
              <a:path w="2115184" h="585470">
                <a:moveTo>
                  <a:pt x="9525" y="247332"/>
                </a:moveTo>
                <a:lnTo>
                  <a:pt x="0" y="247332"/>
                </a:lnTo>
                <a:lnTo>
                  <a:pt x="0" y="209232"/>
                </a:lnTo>
                <a:lnTo>
                  <a:pt x="9525" y="209232"/>
                </a:lnTo>
                <a:lnTo>
                  <a:pt x="9525" y="247332"/>
                </a:lnTo>
                <a:close/>
              </a:path>
              <a:path w="2115184" h="585470">
                <a:moveTo>
                  <a:pt x="9525" y="180657"/>
                </a:moveTo>
                <a:lnTo>
                  <a:pt x="0" y="180657"/>
                </a:lnTo>
                <a:lnTo>
                  <a:pt x="0" y="142557"/>
                </a:lnTo>
                <a:lnTo>
                  <a:pt x="9525" y="142557"/>
                </a:lnTo>
                <a:lnTo>
                  <a:pt x="9525" y="180657"/>
                </a:lnTo>
                <a:close/>
              </a:path>
              <a:path w="2115184" h="585470">
                <a:moveTo>
                  <a:pt x="9525" y="113982"/>
                </a:moveTo>
                <a:lnTo>
                  <a:pt x="0" y="113982"/>
                </a:lnTo>
                <a:lnTo>
                  <a:pt x="0" y="75882"/>
                </a:lnTo>
                <a:lnTo>
                  <a:pt x="9525" y="75882"/>
                </a:lnTo>
                <a:lnTo>
                  <a:pt x="9525" y="113982"/>
                </a:lnTo>
                <a:close/>
              </a:path>
              <a:path w="2115184" h="585470">
                <a:moveTo>
                  <a:pt x="9525" y="47307"/>
                </a:moveTo>
                <a:lnTo>
                  <a:pt x="0" y="47307"/>
                </a:lnTo>
                <a:lnTo>
                  <a:pt x="0" y="9207"/>
                </a:lnTo>
                <a:lnTo>
                  <a:pt x="9525" y="9207"/>
                </a:lnTo>
                <a:lnTo>
                  <a:pt x="9525" y="47307"/>
                </a:lnTo>
                <a:close/>
              </a:path>
              <a:path w="2115184" h="585470">
                <a:moveTo>
                  <a:pt x="66992" y="9525"/>
                </a:moveTo>
                <a:lnTo>
                  <a:pt x="28892" y="9525"/>
                </a:lnTo>
                <a:lnTo>
                  <a:pt x="28892" y="0"/>
                </a:lnTo>
                <a:lnTo>
                  <a:pt x="66992" y="0"/>
                </a:lnTo>
                <a:lnTo>
                  <a:pt x="66992" y="9525"/>
                </a:lnTo>
                <a:close/>
              </a:path>
              <a:path w="2115184" h="585470">
                <a:moveTo>
                  <a:pt x="133667" y="9525"/>
                </a:moveTo>
                <a:lnTo>
                  <a:pt x="95567" y="9525"/>
                </a:lnTo>
                <a:lnTo>
                  <a:pt x="95567" y="0"/>
                </a:lnTo>
                <a:lnTo>
                  <a:pt x="133667" y="0"/>
                </a:lnTo>
                <a:lnTo>
                  <a:pt x="133667" y="9525"/>
                </a:lnTo>
                <a:close/>
              </a:path>
              <a:path w="2115184" h="585470">
                <a:moveTo>
                  <a:pt x="200342" y="9525"/>
                </a:moveTo>
                <a:lnTo>
                  <a:pt x="162242" y="9525"/>
                </a:lnTo>
                <a:lnTo>
                  <a:pt x="162242" y="0"/>
                </a:lnTo>
                <a:lnTo>
                  <a:pt x="200342" y="0"/>
                </a:lnTo>
                <a:lnTo>
                  <a:pt x="200342" y="9525"/>
                </a:lnTo>
                <a:close/>
              </a:path>
              <a:path w="2115184" h="585470">
                <a:moveTo>
                  <a:pt x="267017" y="9525"/>
                </a:moveTo>
                <a:lnTo>
                  <a:pt x="228917" y="9525"/>
                </a:lnTo>
                <a:lnTo>
                  <a:pt x="228917" y="0"/>
                </a:lnTo>
                <a:lnTo>
                  <a:pt x="267017" y="0"/>
                </a:lnTo>
                <a:lnTo>
                  <a:pt x="267017" y="9525"/>
                </a:lnTo>
                <a:close/>
              </a:path>
              <a:path w="2115184" h="585470">
                <a:moveTo>
                  <a:pt x="333692" y="9525"/>
                </a:moveTo>
                <a:lnTo>
                  <a:pt x="295592" y="9525"/>
                </a:lnTo>
                <a:lnTo>
                  <a:pt x="295592" y="0"/>
                </a:lnTo>
                <a:lnTo>
                  <a:pt x="333692" y="0"/>
                </a:lnTo>
                <a:lnTo>
                  <a:pt x="333692" y="9525"/>
                </a:lnTo>
                <a:close/>
              </a:path>
              <a:path w="2115184" h="585470">
                <a:moveTo>
                  <a:pt x="400367" y="9525"/>
                </a:moveTo>
                <a:lnTo>
                  <a:pt x="362267" y="9525"/>
                </a:lnTo>
                <a:lnTo>
                  <a:pt x="362267" y="0"/>
                </a:lnTo>
                <a:lnTo>
                  <a:pt x="400367" y="0"/>
                </a:lnTo>
                <a:lnTo>
                  <a:pt x="400367" y="9525"/>
                </a:lnTo>
                <a:close/>
              </a:path>
              <a:path w="2115184" h="585470">
                <a:moveTo>
                  <a:pt x="467042" y="9525"/>
                </a:moveTo>
                <a:lnTo>
                  <a:pt x="428942" y="9525"/>
                </a:lnTo>
                <a:lnTo>
                  <a:pt x="428942" y="0"/>
                </a:lnTo>
                <a:lnTo>
                  <a:pt x="467042" y="0"/>
                </a:lnTo>
                <a:lnTo>
                  <a:pt x="467042" y="9525"/>
                </a:lnTo>
                <a:close/>
              </a:path>
              <a:path w="2115184" h="585470">
                <a:moveTo>
                  <a:pt x="533717" y="9525"/>
                </a:moveTo>
                <a:lnTo>
                  <a:pt x="495617" y="9525"/>
                </a:lnTo>
                <a:lnTo>
                  <a:pt x="495617" y="0"/>
                </a:lnTo>
                <a:lnTo>
                  <a:pt x="533717" y="0"/>
                </a:lnTo>
                <a:lnTo>
                  <a:pt x="533717" y="9525"/>
                </a:lnTo>
                <a:close/>
              </a:path>
              <a:path w="2115184" h="585470">
                <a:moveTo>
                  <a:pt x="600392" y="9525"/>
                </a:moveTo>
                <a:lnTo>
                  <a:pt x="562292" y="9525"/>
                </a:lnTo>
                <a:lnTo>
                  <a:pt x="562292" y="0"/>
                </a:lnTo>
                <a:lnTo>
                  <a:pt x="600392" y="0"/>
                </a:lnTo>
                <a:lnTo>
                  <a:pt x="600392" y="9525"/>
                </a:lnTo>
                <a:close/>
              </a:path>
              <a:path w="2115184" h="585470">
                <a:moveTo>
                  <a:pt x="667067" y="9525"/>
                </a:moveTo>
                <a:lnTo>
                  <a:pt x="628967" y="9525"/>
                </a:lnTo>
                <a:lnTo>
                  <a:pt x="628967" y="0"/>
                </a:lnTo>
                <a:lnTo>
                  <a:pt x="667067" y="0"/>
                </a:lnTo>
                <a:lnTo>
                  <a:pt x="667067" y="9525"/>
                </a:lnTo>
                <a:close/>
              </a:path>
              <a:path w="2115184" h="585470">
                <a:moveTo>
                  <a:pt x="733742" y="9525"/>
                </a:moveTo>
                <a:lnTo>
                  <a:pt x="695642" y="9525"/>
                </a:lnTo>
                <a:lnTo>
                  <a:pt x="695642" y="0"/>
                </a:lnTo>
                <a:lnTo>
                  <a:pt x="733742" y="0"/>
                </a:lnTo>
                <a:lnTo>
                  <a:pt x="733742" y="9525"/>
                </a:lnTo>
                <a:close/>
              </a:path>
              <a:path w="2115184" h="585470">
                <a:moveTo>
                  <a:pt x="800417" y="9525"/>
                </a:moveTo>
                <a:lnTo>
                  <a:pt x="762317" y="9525"/>
                </a:lnTo>
                <a:lnTo>
                  <a:pt x="762317" y="0"/>
                </a:lnTo>
                <a:lnTo>
                  <a:pt x="800417" y="0"/>
                </a:lnTo>
                <a:lnTo>
                  <a:pt x="800417" y="9525"/>
                </a:lnTo>
                <a:close/>
              </a:path>
              <a:path w="2115184" h="585470">
                <a:moveTo>
                  <a:pt x="867092" y="9525"/>
                </a:moveTo>
                <a:lnTo>
                  <a:pt x="828992" y="9525"/>
                </a:lnTo>
                <a:lnTo>
                  <a:pt x="828992" y="0"/>
                </a:lnTo>
                <a:lnTo>
                  <a:pt x="867092" y="0"/>
                </a:lnTo>
                <a:lnTo>
                  <a:pt x="867092" y="9525"/>
                </a:lnTo>
                <a:close/>
              </a:path>
              <a:path w="2115184" h="585470">
                <a:moveTo>
                  <a:pt x="933767" y="9525"/>
                </a:moveTo>
                <a:lnTo>
                  <a:pt x="895667" y="9525"/>
                </a:lnTo>
                <a:lnTo>
                  <a:pt x="895667" y="0"/>
                </a:lnTo>
                <a:lnTo>
                  <a:pt x="933767" y="0"/>
                </a:lnTo>
                <a:lnTo>
                  <a:pt x="933767" y="9525"/>
                </a:lnTo>
                <a:close/>
              </a:path>
              <a:path w="2115184" h="585470">
                <a:moveTo>
                  <a:pt x="1000442" y="9525"/>
                </a:moveTo>
                <a:lnTo>
                  <a:pt x="962342" y="9525"/>
                </a:lnTo>
                <a:lnTo>
                  <a:pt x="962342" y="0"/>
                </a:lnTo>
                <a:lnTo>
                  <a:pt x="1000442" y="0"/>
                </a:lnTo>
                <a:lnTo>
                  <a:pt x="1000442" y="9525"/>
                </a:lnTo>
                <a:close/>
              </a:path>
              <a:path w="2115184" h="585470">
                <a:moveTo>
                  <a:pt x="1067117" y="9525"/>
                </a:moveTo>
                <a:lnTo>
                  <a:pt x="1029017" y="9525"/>
                </a:lnTo>
                <a:lnTo>
                  <a:pt x="1029017" y="0"/>
                </a:lnTo>
                <a:lnTo>
                  <a:pt x="1067117" y="0"/>
                </a:lnTo>
                <a:lnTo>
                  <a:pt x="1067117" y="9525"/>
                </a:lnTo>
                <a:close/>
              </a:path>
              <a:path w="2115184" h="585470">
                <a:moveTo>
                  <a:pt x="1133792" y="9525"/>
                </a:moveTo>
                <a:lnTo>
                  <a:pt x="1095692" y="9525"/>
                </a:lnTo>
                <a:lnTo>
                  <a:pt x="1095692" y="0"/>
                </a:lnTo>
                <a:lnTo>
                  <a:pt x="1133792" y="0"/>
                </a:lnTo>
                <a:lnTo>
                  <a:pt x="1133792" y="9525"/>
                </a:lnTo>
                <a:close/>
              </a:path>
              <a:path w="2115184" h="585470">
                <a:moveTo>
                  <a:pt x="1200467" y="9525"/>
                </a:moveTo>
                <a:lnTo>
                  <a:pt x="1162367" y="9525"/>
                </a:lnTo>
                <a:lnTo>
                  <a:pt x="1162367" y="0"/>
                </a:lnTo>
                <a:lnTo>
                  <a:pt x="1200467" y="0"/>
                </a:lnTo>
                <a:lnTo>
                  <a:pt x="1200467" y="9525"/>
                </a:lnTo>
                <a:close/>
              </a:path>
              <a:path w="2115184" h="585470">
                <a:moveTo>
                  <a:pt x="1267142" y="9525"/>
                </a:moveTo>
                <a:lnTo>
                  <a:pt x="1229042" y="9525"/>
                </a:lnTo>
                <a:lnTo>
                  <a:pt x="1229042" y="0"/>
                </a:lnTo>
                <a:lnTo>
                  <a:pt x="1267142" y="0"/>
                </a:lnTo>
                <a:lnTo>
                  <a:pt x="1267142" y="9525"/>
                </a:lnTo>
                <a:close/>
              </a:path>
              <a:path w="2115184" h="585470">
                <a:moveTo>
                  <a:pt x="1333817" y="9525"/>
                </a:moveTo>
                <a:lnTo>
                  <a:pt x="1295717" y="9525"/>
                </a:lnTo>
                <a:lnTo>
                  <a:pt x="1295717" y="0"/>
                </a:lnTo>
                <a:lnTo>
                  <a:pt x="1333817" y="0"/>
                </a:lnTo>
                <a:lnTo>
                  <a:pt x="1333817" y="9525"/>
                </a:lnTo>
                <a:close/>
              </a:path>
              <a:path w="2115184" h="585470">
                <a:moveTo>
                  <a:pt x="1400492" y="9525"/>
                </a:moveTo>
                <a:lnTo>
                  <a:pt x="1362392" y="9525"/>
                </a:lnTo>
                <a:lnTo>
                  <a:pt x="1362392" y="0"/>
                </a:lnTo>
                <a:lnTo>
                  <a:pt x="1400492" y="0"/>
                </a:lnTo>
                <a:lnTo>
                  <a:pt x="1400492" y="9525"/>
                </a:lnTo>
                <a:close/>
              </a:path>
              <a:path w="2115184" h="585470">
                <a:moveTo>
                  <a:pt x="1467167" y="9525"/>
                </a:moveTo>
                <a:lnTo>
                  <a:pt x="1429067" y="9525"/>
                </a:lnTo>
                <a:lnTo>
                  <a:pt x="1429067" y="0"/>
                </a:lnTo>
                <a:lnTo>
                  <a:pt x="1467167" y="0"/>
                </a:lnTo>
                <a:lnTo>
                  <a:pt x="1467167" y="9525"/>
                </a:lnTo>
                <a:close/>
              </a:path>
              <a:path w="2115184" h="585470">
                <a:moveTo>
                  <a:pt x="1533842" y="9525"/>
                </a:moveTo>
                <a:lnTo>
                  <a:pt x="1495742" y="9525"/>
                </a:lnTo>
                <a:lnTo>
                  <a:pt x="1495742" y="0"/>
                </a:lnTo>
                <a:lnTo>
                  <a:pt x="1533842" y="0"/>
                </a:lnTo>
                <a:lnTo>
                  <a:pt x="1533842" y="9525"/>
                </a:lnTo>
                <a:close/>
              </a:path>
              <a:path w="2115184" h="585470">
                <a:moveTo>
                  <a:pt x="1600517" y="9525"/>
                </a:moveTo>
                <a:lnTo>
                  <a:pt x="1562417" y="9525"/>
                </a:lnTo>
                <a:lnTo>
                  <a:pt x="1562417" y="0"/>
                </a:lnTo>
                <a:lnTo>
                  <a:pt x="1600517" y="0"/>
                </a:lnTo>
                <a:lnTo>
                  <a:pt x="1600517" y="9525"/>
                </a:lnTo>
                <a:close/>
              </a:path>
              <a:path w="2115184" h="585470">
                <a:moveTo>
                  <a:pt x="1667192" y="9525"/>
                </a:moveTo>
                <a:lnTo>
                  <a:pt x="1629092" y="9525"/>
                </a:lnTo>
                <a:lnTo>
                  <a:pt x="1629092" y="0"/>
                </a:lnTo>
                <a:lnTo>
                  <a:pt x="1667192" y="0"/>
                </a:lnTo>
                <a:lnTo>
                  <a:pt x="1667192" y="9525"/>
                </a:lnTo>
                <a:close/>
              </a:path>
              <a:path w="2115184" h="585470">
                <a:moveTo>
                  <a:pt x="1733867" y="9525"/>
                </a:moveTo>
                <a:lnTo>
                  <a:pt x="1695767" y="9525"/>
                </a:lnTo>
                <a:lnTo>
                  <a:pt x="1695767" y="0"/>
                </a:lnTo>
                <a:lnTo>
                  <a:pt x="1733867" y="0"/>
                </a:lnTo>
                <a:lnTo>
                  <a:pt x="1733867" y="9525"/>
                </a:lnTo>
                <a:close/>
              </a:path>
              <a:path w="2115184" h="585470">
                <a:moveTo>
                  <a:pt x="1800542" y="9525"/>
                </a:moveTo>
                <a:lnTo>
                  <a:pt x="1762442" y="9525"/>
                </a:lnTo>
                <a:lnTo>
                  <a:pt x="1762442" y="0"/>
                </a:lnTo>
                <a:lnTo>
                  <a:pt x="1800542" y="0"/>
                </a:lnTo>
                <a:lnTo>
                  <a:pt x="1800542" y="9525"/>
                </a:lnTo>
                <a:close/>
              </a:path>
              <a:path w="2115184" h="585470">
                <a:moveTo>
                  <a:pt x="1867217" y="9525"/>
                </a:moveTo>
                <a:lnTo>
                  <a:pt x="1829117" y="9525"/>
                </a:lnTo>
                <a:lnTo>
                  <a:pt x="1829117" y="0"/>
                </a:lnTo>
                <a:lnTo>
                  <a:pt x="1867217" y="0"/>
                </a:lnTo>
                <a:lnTo>
                  <a:pt x="1867217" y="9525"/>
                </a:lnTo>
                <a:close/>
              </a:path>
              <a:path w="2115184" h="585470">
                <a:moveTo>
                  <a:pt x="1933892" y="9525"/>
                </a:moveTo>
                <a:lnTo>
                  <a:pt x="1895792" y="9525"/>
                </a:lnTo>
                <a:lnTo>
                  <a:pt x="1895792" y="0"/>
                </a:lnTo>
                <a:lnTo>
                  <a:pt x="1933892" y="0"/>
                </a:lnTo>
                <a:lnTo>
                  <a:pt x="1933892" y="9525"/>
                </a:lnTo>
                <a:close/>
              </a:path>
              <a:path w="2115184" h="585470">
                <a:moveTo>
                  <a:pt x="2000567" y="9525"/>
                </a:moveTo>
                <a:lnTo>
                  <a:pt x="1962467" y="9525"/>
                </a:lnTo>
                <a:lnTo>
                  <a:pt x="1962467" y="0"/>
                </a:lnTo>
                <a:lnTo>
                  <a:pt x="2000567" y="0"/>
                </a:lnTo>
                <a:lnTo>
                  <a:pt x="2000567" y="9525"/>
                </a:lnTo>
                <a:close/>
              </a:path>
              <a:path w="2115184" h="585470">
                <a:moveTo>
                  <a:pt x="2067242" y="9525"/>
                </a:moveTo>
                <a:lnTo>
                  <a:pt x="2029142" y="9525"/>
                </a:lnTo>
                <a:lnTo>
                  <a:pt x="2029142" y="0"/>
                </a:lnTo>
                <a:lnTo>
                  <a:pt x="2067242" y="0"/>
                </a:lnTo>
                <a:lnTo>
                  <a:pt x="2067242" y="9525"/>
                </a:lnTo>
                <a:close/>
              </a:path>
              <a:path w="2115184" h="585470">
                <a:moveTo>
                  <a:pt x="2105558" y="9525"/>
                </a:moveTo>
                <a:lnTo>
                  <a:pt x="2095817" y="9525"/>
                </a:lnTo>
                <a:lnTo>
                  <a:pt x="2095817" y="0"/>
                </a:lnTo>
                <a:lnTo>
                  <a:pt x="2110320" y="0"/>
                </a:lnTo>
                <a:lnTo>
                  <a:pt x="2111794" y="228"/>
                </a:lnTo>
                <a:lnTo>
                  <a:pt x="2113127" y="901"/>
                </a:lnTo>
                <a:lnTo>
                  <a:pt x="2114181" y="1955"/>
                </a:lnTo>
                <a:lnTo>
                  <a:pt x="2114854" y="3289"/>
                </a:lnTo>
                <a:lnTo>
                  <a:pt x="2115083" y="4762"/>
                </a:lnTo>
                <a:lnTo>
                  <a:pt x="2105558" y="4762"/>
                </a:lnTo>
                <a:lnTo>
                  <a:pt x="2105558" y="9525"/>
                </a:lnTo>
                <a:close/>
              </a:path>
              <a:path w="2115184" h="585470">
                <a:moveTo>
                  <a:pt x="2115083" y="28359"/>
                </a:moveTo>
                <a:lnTo>
                  <a:pt x="2105558" y="28359"/>
                </a:lnTo>
                <a:lnTo>
                  <a:pt x="2105558" y="4762"/>
                </a:lnTo>
                <a:lnTo>
                  <a:pt x="2110320" y="9525"/>
                </a:lnTo>
                <a:lnTo>
                  <a:pt x="2115083" y="9525"/>
                </a:lnTo>
                <a:lnTo>
                  <a:pt x="2115083" y="28359"/>
                </a:lnTo>
                <a:close/>
              </a:path>
              <a:path w="2115184" h="585470">
                <a:moveTo>
                  <a:pt x="2115083" y="9525"/>
                </a:moveTo>
                <a:lnTo>
                  <a:pt x="2110320" y="9525"/>
                </a:lnTo>
                <a:lnTo>
                  <a:pt x="2105558" y="4762"/>
                </a:lnTo>
                <a:lnTo>
                  <a:pt x="2115083" y="4762"/>
                </a:lnTo>
                <a:lnTo>
                  <a:pt x="2115083" y="9525"/>
                </a:lnTo>
                <a:close/>
              </a:path>
              <a:path w="2115184" h="585470">
                <a:moveTo>
                  <a:pt x="2115083" y="95034"/>
                </a:moveTo>
                <a:lnTo>
                  <a:pt x="2105558" y="95034"/>
                </a:lnTo>
                <a:lnTo>
                  <a:pt x="2105558" y="56934"/>
                </a:lnTo>
                <a:lnTo>
                  <a:pt x="2115083" y="56934"/>
                </a:lnTo>
                <a:lnTo>
                  <a:pt x="2115083" y="95034"/>
                </a:lnTo>
                <a:close/>
              </a:path>
              <a:path w="2115184" h="585470">
                <a:moveTo>
                  <a:pt x="2115083" y="161709"/>
                </a:moveTo>
                <a:lnTo>
                  <a:pt x="2105558" y="161709"/>
                </a:lnTo>
                <a:lnTo>
                  <a:pt x="2105558" y="123609"/>
                </a:lnTo>
                <a:lnTo>
                  <a:pt x="2115083" y="123609"/>
                </a:lnTo>
                <a:lnTo>
                  <a:pt x="2115083" y="161709"/>
                </a:lnTo>
                <a:close/>
              </a:path>
              <a:path w="2115184" h="585470">
                <a:moveTo>
                  <a:pt x="2115083" y="228384"/>
                </a:moveTo>
                <a:lnTo>
                  <a:pt x="2105558" y="228384"/>
                </a:lnTo>
                <a:lnTo>
                  <a:pt x="2105558" y="190284"/>
                </a:lnTo>
                <a:lnTo>
                  <a:pt x="2115083" y="190284"/>
                </a:lnTo>
                <a:lnTo>
                  <a:pt x="2115083" y="228384"/>
                </a:lnTo>
                <a:close/>
              </a:path>
              <a:path w="2115184" h="585470">
                <a:moveTo>
                  <a:pt x="2115083" y="295059"/>
                </a:moveTo>
                <a:lnTo>
                  <a:pt x="2105558" y="295059"/>
                </a:lnTo>
                <a:lnTo>
                  <a:pt x="2105558" y="256959"/>
                </a:lnTo>
                <a:lnTo>
                  <a:pt x="2115083" y="256959"/>
                </a:lnTo>
                <a:lnTo>
                  <a:pt x="2115083" y="295059"/>
                </a:lnTo>
                <a:close/>
              </a:path>
              <a:path w="2115184" h="585470">
                <a:moveTo>
                  <a:pt x="2115083" y="361734"/>
                </a:moveTo>
                <a:lnTo>
                  <a:pt x="2105558" y="361734"/>
                </a:lnTo>
                <a:lnTo>
                  <a:pt x="2105558" y="323634"/>
                </a:lnTo>
                <a:lnTo>
                  <a:pt x="2115083" y="323634"/>
                </a:lnTo>
                <a:lnTo>
                  <a:pt x="2115083" y="361734"/>
                </a:lnTo>
                <a:close/>
              </a:path>
              <a:path w="2115184" h="585470">
                <a:moveTo>
                  <a:pt x="2115083" y="428409"/>
                </a:moveTo>
                <a:lnTo>
                  <a:pt x="2105558" y="428409"/>
                </a:lnTo>
                <a:lnTo>
                  <a:pt x="2105558" y="390309"/>
                </a:lnTo>
                <a:lnTo>
                  <a:pt x="2115083" y="390309"/>
                </a:lnTo>
                <a:lnTo>
                  <a:pt x="2115083" y="428409"/>
                </a:lnTo>
                <a:close/>
              </a:path>
              <a:path w="2115184" h="585470">
                <a:moveTo>
                  <a:pt x="2115083" y="495084"/>
                </a:moveTo>
                <a:lnTo>
                  <a:pt x="2105558" y="495084"/>
                </a:lnTo>
                <a:lnTo>
                  <a:pt x="2105558" y="456984"/>
                </a:lnTo>
                <a:lnTo>
                  <a:pt x="2115083" y="456984"/>
                </a:lnTo>
                <a:lnTo>
                  <a:pt x="2115083" y="495084"/>
                </a:lnTo>
                <a:close/>
              </a:path>
              <a:path w="2115184" h="585470">
                <a:moveTo>
                  <a:pt x="2115083" y="561759"/>
                </a:moveTo>
                <a:lnTo>
                  <a:pt x="2105558" y="561759"/>
                </a:lnTo>
                <a:lnTo>
                  <a:pt x="2105558" y="523659"/>
                </a:lnTo>
                <a:lnTo>
                  <a:pt x="2115083" y="523659"/>
                </a:lnTo>
                <a:lnTo>
                  <a:pt x="2115083" y="561759"/>
                </a:lnTo>
                <a:close/>
              </a:path>
              <a:path w="2115184" h="585470">
                <a:moveTo>
                  <a:pt x="2100694" y="585470"/>
                </a:moveTo>
                <a:lnTo>
                  <a:pt x="2062594" y="585470"/>
                </a:lnTo>
                <a:lnTo>
                  <a:pt x="2062594" y="575945"/>
                </a:lnTo>
                <a:lnTo>
                  <a:pt x="2100694" y="575945"/>
                </a:lnTo>
                <a:lnTo>
                  <a:pt x="2100694" y="585470"/>
                </a:lnTo>
                <a:close/>
              </a:path>
              <a:path w="2115184" h="585470">
                <a:moveTo>
                  <a:pt x="2034019" y="585470"/>
                </a:moveTo>
                <a:lnTo>
                  <a:pt x="1995919" y="585470"/>
                </a:lnTo>
                <a:lnTo>
                  <a:pt x="1995919" y="575945"/>
                </a:lnTo>
                <a:lnTo>
                  <a:pt x="2034019" y="575945"/>
                </a:lnTo>
                <a:lnTo>
                  <a:pt x="2034019" y="585470"/>
                </a:lnTo>
                <a:close/>
              </a:path>
              <a:path w="2115184" h="585470">
                <a:moveTo>
                  <a:pt x="1967344" y="585470"/>
                </a:moveTo>
                <a:lnTo>
                  <a:pt x="1929244" y="585470"/>
                </a:lnTo>
                <a:lnTo>
                  <a:pt x="1929244" y="575945"/>
                </a:lnTo>
                <a:lnTo>
                  <a:pt x="1967344" y="575945"/>
                </a:lnTo>
                <a:lnTo>
                  <a:pt x="1967344" y="585470"/>
                </a:lnTo>
                <a:close/>
              </a:path>
              <a:path w="2115184" h="585470">
                <a:moveTo>
                  <a:pt x="1900669" y="585470"/>
                </a:moveTo>
                <a:lnTo>
                  <a:pt x="1862569" y="585470"/>
                </a:lnTo>
                <a:lnTo>
                  <a:pt x="1862569" y="575945"/>
                </a:lnTo>
                <a:lnTo>
                  <a:pt x="1900669" y="575945"/>
                </a:lnTo>
                <a:lnTo>
                  <a:pt x="1900669" y="585470"/>
                </a:lnTo>
                <a:close/>
              </a:path>
              <a:path w="2115184" h="585470">
                <a:moveTo>
                  <a:pt x="1833994" y="585470"/>
                </a:moveTo>
                <a:lnTo>
                  <a:pt x="1795894" y="585470"/>
                </a:lnTo>
                <a:lnTo>
                  <a:pt x="1795894" y="575945"/>
                </a:lnTo>
                <a:lnTo>
                  <a:pt x="1833994" y="575945"/>
                </a:lnTo>
                <a:lnTo>
                  <a:pt x="1833994" y="585470"/>
                </a:lnTo>
                <a:close/>
              </a:path>
              <a:path w="2115184" h="585470">
                <a:moveTo>
                  <a:pt x="1767319" y="585470"/>
                </a:moveTo>
                <a:lnTo>
                  <a:pt x="1729219" y="585470"/>
                </a:lnTo>
                <a:lnTo>
                  <a:pt x="1729219" y="575945"/>
                </a:lnTo>
                <a:lnTo>
                  <a:pt x="1767319" y="575945"/>
                </a:lnTo>
                <a:lnTo>
                  <a:pt x="1767319" y="585470"/>
                </a:lnTo>
                <a:close/>
              </a:path>
              <a:path w="2115184" h="585470">
                <a:moveTo>
                  <a:pt x="1700644" y="585470"/>
                </a:moveTo>
                <a:lnTo>
                  <a:pt x="1662544" y="585470"/>
                </a:lnTo>
                <a:lnTo>
                  <a:pt x="1662544" y="575945"/>
                </a:lnTo>
                <a:lnTo>
                  <a:pt x="1700644" y="575945"/>
                </a:lnTo>
                <a:lnTo>
                  <a:pt x="1700644" y="585470"/>
                </a:lnTo>
                <a:close/>
              </a:path>
              <a:path w="2115184" h="585470">
                <a:moveTo>
                  <a:pt x="1633969" y="585470"/>
                </a:moveTo>
                <a:lnTo>
                  <a:pt x="1595869" y="585470"/>
                </a:lnTo>
                <a:lnTo>
                  <a:pt x="1595869" y="575945"/>
                </a:lnTo>
                <a:lnTo>
                  <a:pt x="1633969" y="575945"/>
                </a:lnTo>
                <a:lnTo>
                  <a:pt x="1633969" y="585470"/>
                </a:lnTo>
                <a:close/>
              </a:path>
              <a:path w="2115184" h="585470">
                <a:moveTo>
                  <a:pt x="1567294" y="585470"/>
                </a:moveTo>
                <a:lnTo>
                  <a:pt x="1529194" y="585470"/>
                </a:lnTo>
                <a:lnTo>
                  <a:pt x="1529194" y="575945"/>
                </a:lnTo>
                <a:lnTo>
                  <a:pt x="1567294" y="575945"/>
                </a:lnTo>
                <a:lnTo>
                  <a:pt x="1567294" y="585470"/>
                </a:lnTo>
                <a:close/>
              </a:path>
              <a:path w="2115184" h="585470">
                <a:moveTo>
                  <a:pt x="1500619" y="585470"/>
                </a:moveTo>
                <a:lnTo>
                  <a:pt x="1462519" y="585470"/>
                </a:lnTo>
                <a:lnTo>
                  <a:pt x="1462519" y="575945"/>
                </a:lnTo>
                <a:lnTo>
                  <a:pt x="1500619" y="575945"/>
                </a:lnTo>
                <a:lnTo>
                  <a:pt x="1500619" y="585470"/>
                </a:lnTo>
                <a:close/>
              </a:path>
              <a:path w="2115184" h="585470">
                <a:moveTo>
                  <a:pt x="1433944" y="585470"/>
                </a:moveTo>
                <a:lnTo>
                  <a:pt x="1395844" y="585470"/>
                </a:lnTo>
                <a:lnTo>
                  <a:pt x="1395844" y="575945"/>
                </a:lnTo>
                <a:lnTo>
                  <a:pt x="1433944" y="575945"/>
                </a:lnTo>
                <a:lnTo>
                  <a:pt x="1433944" y="585470"/>
                </a:lnTo>
                <a:close/>
              </a:path>
              <a:path w="2115184" h="585470">
                <a:moveTo>
                  <a:pt x="1367269" y="585470"/>
                </a:moveTo>
                <a:lnTo>
                  <a:pt x="1329169" y="585470"/>
                </a:lnTo>
                <a:lnTo>
                  <a:pt x="1329169" y="575945"/>
                </a:lnTo>
                <a:lnTo>
                  <a:pt x="1367269" y="575945"/>
                </a:lnTo>
                <a:lnTo>
                  <a:pt x="1367269" y="585470"/>
                </a:lnTo>
                <a:close/>
              </a:path>
              <a:path w="2115184" h="585470">
                <a:moveTo>
                  <a:pt x="1300594" y="585470"/>
                </a:moveTo>
                <a:lnTo>
                  <a:pt x="1262494" y="585470"/>
                </a:lnTo>
                <a:lnTo>
                  <a:pt x="1262494" y="575945"/>
                </a:lnTo>
                <a:lnTo>
                  <a:pt x="1300594" y="575945"/>
                </a:lnTo>
                <a:lnTo>
                  <a:pt x="1300594" y="585470"/>
                </a:lnTo>
                <a:close/>
              </a:path>
              <a:path w="2115184" h="585470">
                <a:moveTo>
                  <a:pt x="1233919" y="585470"/>
                </a:moveTo>
                <a:lnTo>
                  <a:pt x="1195819" y="585470"/>
                </a:lnTo>
                <a:lnTo>
                  <a:pt x="1195819" y="575945"/>
                </a:lnTo>
                <a:lnTo>
                  <a:pt x="1233919" y="575945"/>
                </a:lnTo>
                <a:lnTo>
                  <a:pt x="1233919" y="585470"/>
                </a:lnTo>
                <a:close/>
              </a:path>
              <a:path w="2115184" h="585470">
                <a:moveTo>
                  <a:pt x="1167244" y="585470"/>
                </a:moveTo>
                <a:lnTo>
                  <a:pt x="1129144" y="585470"/>
                </a:lnTo>
                <a:lnTo>
                  <a:pt x="1129144" y="575945"/>
                </a:lnTo>
                <a:lnTo>
                  <a:pt x="1167244" y="575945"/>
                </a:lnTo>
                <a:lnTo>
                  <a:pt x="1167244" y="585470"/>
                </a:lnTo>
                <a:close/>
              </a:path>
              <a:path w="2115184" h="585470">
                <a:moveTo>
                  <a:pt x="1100569" y="585470"/>
                </a:moveTo>
                <a:lnTo>
                  <a:pt x="1062469" y="585470"/>
                </a:lnTo>
                <a:lnTo>
                  <a:pt x="1062469" y="575945"/>
                </a:lnTo>
                <a:lnTo>
                  <a:pt x="1100569" y="575945"/>
                </a:lnTo>
                <a:lnTo>
                  <a:pt x="1100569" y="585470"/>
                </a:lnTo>
                <a:close/>
              </a:path>
              <a:path w="2115184" h="585470">
                <a:moveTo>
                  <a:pt x="1033894" y="585470"/>
                </a:moveTo>
                <a:lnTo>
                  <a:pt x="995794" y="585470"/>
                </a:lnTo>
                <a:lnTo>
                  <a:pt x="995794" y="575945"/>
                </a:lnTo>
                <a:lnTo>
                  <a:pt x="1033894" y="575945"/>
                </a:lnTo>
                <a:lnTo>
                  <a:pt x="1033894" y="585470"/>
                </a:lnTo>
                <a:close/>
              </a:path>
              <a:path w="2115184" h="585470">
                <a:moveTo>
                  <a:pt x="967219" y="585470"/>
                </a:moveTo>
                <a:lnTo>
                  <a:pt x="929119" y="585470"/>
                </a:lnTo>
                <a:lnTo>
                  <a:pt x="929119" y="575945"/>
                </a:lnTo>
                <a:lnTo>
                  <a:pt x="967219" y="575945"/>
                </a:lnTo>
                <a:lnTo>
                  <a:pt x="967219" y="585470"/>
                </a:lnTo>
                <a:close/>
              </a:path>
              <a:path w="2115184" h="585470">
                <a:moveTo>
                  <a:pt x="900544" y="585470"/>
                </a:moveTo>
                <a:lnTo>
                  <a:pt x="862444" y="585470"/>
                </a:lnTo>
                <a:lnTo>
                  <a:pt x="862444" y="575945"/>
                </a:lnTo>
                <a:lnTo>
                  <a:pt x="900544" y="575945"/>
                </a:lnTo>
                <a:lnTo>
                  <a:pt x="900544" y="585470"/>
                </a:lnTo>
                <a:close/>
              </a:path>
              <a:path w="2115184" h="585470">
                <a:moveTo>
                  <a:pt x="833869" y="585470"/>
                </a:moveTo>
                <a:lnTo>
                  <a:pt x="795769" y="585470"/>
                </a:lnTo>
                <a:lnTo>
                  <a:pt x="795769" y="575945"/>
                </a:lnTo>
                <a:lnTo>
                  <a:pt x="833869" y="575945"/>
                </a:lnTo>
                <a:lnTo>
                  <a:pt x="833869" y="585470"/>
                </a:lnTo>
                <a:close/>
              </a:path>
              <a:path w="2115184" h="585470">
                <a:moveTo>
                  <a:pt x="767194" y="585470"/>
                </a:moveTo>
                <a:lnTo>
                  <a:pt x="729094" y="585470"/>
                </a:lnTo>
                <a:lnTo>
                  <a:pt x="729094" y="575945"/>
                </a:lnTo>
                <a:lnTo>
                  <a:pt x="767194" y="575945"/>
                </a:lnTo>
                <a:lnTo>
                  <a:pt x="767194" y="585470"/>
                </a:lnTo>
                <a:close/>
              </a:path>
              <a:path w="2115184" h="585470">
                <a:moveTo>
                  <a:pt x="700519" y="585470"/>
                </a:moveTo>
                <a:lnTo>
                  <a:pt x="662419" y="585470"/>
                </a:lnTo>
                <a:lnTo>
                  <a:pt x="662419" y="575945"/>
                </a:lnTo>
                <a:lnTo>
                  <a:pt x="700519" y="575945"/>
                </a:lnTo>
                <a:lnTo>
                  <a:pt x="700519" y="585470"/>
                </a:lnTo>
                <a:close/>
              </a:path>
              <a:path w="2115184" h="585470">
                <a:moveTo>
                  <a:pt x="633844" y="585470"/>
                </a:moveTo>
                <a:lnTo>
                  <a:pt x="595744" y="585470"/>
                </a:lnTo>
                <a:lnTo>
                  <a:pt x="595744" y="575945"/>
                </a:lnTo>
                <a:lnTo>
                  <a:pt x="633844" y="575945"/>
                </a:lnTo>
                <a:lnTo>
                  <a:pt x="633844" y="585470"/>
                </a:lnTo>
                <a:close/>
              </a:path>
              <a:path w="2115184" h="585470">
                <a:moveTo>
                  <a:pt x="567169" y="585470"/>
                </a:moveTo>
                <a:lnTo>
                  <a:pt x="529069" y="585470"/>
                </a:lnTo>
                <a:lnTo>
                  <a:pt x="529069" y="575945"/>
                </a:lnTo>
                <a:lnTo>
                  <a:pt x="567169" y="575945"/>
                </a:lnTo>
                <a:lnTo>
                  <a:pt x="567169" y="585470"/>
                </a:lnTo>
                <a:close/>
              </a:path>
              <a:path w="2115184" h="585470">
                <a:moveTo>
                  <a:pt x="500494" y="585470"/>
                </a:moveTo>
                <a:lnTo>
                  <a:pt x="462394" y="585470"/>
                </a:lnTo>
                <a:lnTo>
                  <a:pt x="462394" y="575945"/>
                </a:lnTo>
                <a:lnTo>
                  <a:pt x="500494" y="575945"/>
                </a:lnTo>
                <a:lnTo>
                  <a:pt x="500494" y="585470"/>
                </a:lnTo>
                <a:close/>
              </a:path>
              <a:path w="2115184" h="585470">
                <a:moveTo>
                  <a:pt x="433819" y="585470"/>
                </a:moveTo>
                <a:lnTo>
                  <a:pt x="395719" y="585470"/>
                </a:lnTo>
                <a:lnTo>
                  <a:pt x="395719" y="575945"/>
                </a:lnTo>
                <a:lnTo>
                  <a:pt x="433819" y="575945"/>
                </a:lnTo>
                <a:lnTo>
                  <a:pt x="433819" y="585470"/>
                </a:lnTo>
                <a:close/>
              </a:path>
              <a:path w="2115184" h="585470">
                <a:moveTo>
                  <a:pt x="367144" y="585470"/>
                </a:moveTo>
                <a:lnTo>
                  <a:pt x="329044" y="585470"/>
                </a:lnTo>
                <a:lnTo>
                  <a:pt x="329044" y="575945"/>
                </a:lnTo>
                <a:lnTo>
                  <a:pt x="367144" y="575945"/>
                </a:lnTo>
                <a:lnTo>
                  <a:pt x="367144" y="585470"/>
                </a:lnTo>
                <a:close/>
              </a:path>
              <a:path w="2115184" h="585470">
                <a:moveTo>
                  <a:pt x="300469" y="585470"/>
                </a:moveTo>
                <a:lnTo>
                  <a:pt x="262369" y="585470"/>
                </a:lnTo>
                <a:lnTo>
                  <a:pt x="262369" y="575945"/>
                </a:lnTo>
                <a:lnTo>
                  <a:pt x="300469" y="575945"/>
                </a:lnTo>
                <a:lnTo>
                  <a:pt x="300469" y="585470"/>
                </a:lnTo>
                <a:close/>
              </a:path>
              <a:path w="2115184" h="585470">
                <a:moveTo>
                  <a:pt x="233794" y="585470"/>
                </a:moveTo>
                <a:lnTo>
                  <a:pt x="195694" y="585470"/>
                </a:lnTo>
                <a:lnTo>
                  <a:pt x="195694" y="575945"/>
                </a:lnTo>
                <a:lnTo>
                  <a:pt x="233794" y="575945"/>
                </a:lnTo>
                <a:lnTo>
                  <a:pt x="233794" y="585470"/>
                </a:lnTo>
                <a:close/>
              </a:path>
              <a:path w="2115184" h="585470">
                <a:moveTo>
                  <a:pt x="167119" y="585470"/>
                </a:moveTo>
                <a:lnTo>
                  <a:pt x="129019" y="585470"/>
                </a:lnTo>
                <a:lnTo>
                  <a:pt x="129019" y="575945"/>
                </a:lnTo>
                <a:lnTo>
                  <a:pt x="167119" y="575945"/>
                </a:lnTo>
                <a:lnTo>
                  <a:pt x="167119" y="585470"/>
                </a:lnTo>
                <a:close/>
              </a:path>
              <a:path w="2115184" h="585470">
                <a:moveTo>
                  <a:pt x="100444" y="585470"/>
                </a:moveTo>
                <a:lnTo>
                  <a:pt x="62344" y="585470"/>
                </a:lnTo>
                <a:lnTo>
                  <a:pt x="62344" y="575945"/>
                </a:lnTo>
                <a:lnTo>
                  <a:pt x="100444" y="575945"/>
                </a:lnTo>
                <a:lnTo>
                  <a:pt x="100444" y="585470"/>
                </a:lnTo>
                <a:close/>
              </a:path>
            </a:pathLst>
          </a:custGeom>
          <a:solidFill>
            <a:srgbClr val="0145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263180" y="4579823"/>
            <a:ext cx="1650364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单击此处添加文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 </a:t>
            </a: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单击此处添加文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576007" y="3717962"/>
            <a:ext cx="2115185" cy="585470"/>
          </a:xfrm>
          <a:custGeom>
            <a:avLst/>
            <a:gdLst/>
            <a:ahLst/>
            <a:cxnLst/>
            <a:rect l="l" t="t" r="r" b="b"/>
            <a:pathLst>
              <a:path w="2115184" h="585470">
                <a:moveTo>
                  <a:pt x="4762" y="580707"/>
                </a:moveTo>
                <a:lnTo>
                  <a:pt x="0" y="580707"/>
                </a:lnTo>
                <a:lnTo>
                  <a:pt x="0" y="542607"/>
                </a:lnTo>
                <a:lnTo>
                  <a:pt x="9525" y="542607"/>
                </a:lnTo>
                <a:lnTo>
                  <a:pt x="9525" y="575945"/>
                </a:lnTo>
                <a:lnTo>
                  <a:pt x="4762" y="575945"/>
                </a:lnTo>
                <a:lnTo>
                  <a:pt x="4762" y="580707"/>
                </a:lnTo>
                <a:close/>
              </a:path>
              <a:path w="2115184" h="585470">
                <a:moveTo>
                  <a:pt x="33769" y="585470"/>
                </a:moveTo>
                <a:lnTo>
                  <a:pt x="4762" y="585470"/>
                </a:lnTo>
                <a:lnTo>
                  <a:pt x="4762" y="575945"/>
                </a:lnTo>
                <a:lnTo>
                  <a:pt x="9525" y="575945"/>
                </a:lnTo>
                <a:lnTo>
                  <a:pt x="9525" y="580707"/>
                </a:lnTo>
                <a:lnTo>
                  <a:pt x="33769" y="580707"/>
                </a:lnTo>
                <a:lnTo>
                  <a:pt x="33769" y="585470"/>
                </a:lnTo>
                <a:close/>
              </a:path>
              <a:path w="2115184" h="585470">
                <a:moveTo>
                  <a:pt x="33769" y="580707"/>
                </a:moveTo>
                <a:lnTo>
                  <a:pt x="9525" y="580707"/>
                </a:lnTo>
                <a:lnTo>
                  <a:pt x="9525" y="575945"/>
                </a:lnTo>
                <a:lnTo>
                  <a:pt x="33769" y="575945"/>
                </a:lnTo>
                <a:lnTo>
                  <a:pt x="33769" y="580707"/>
                </a:lnTo>
                <a:close/>
              </a:path>
              <a:path w="2115184" h="585470">
                <a:moveTo>
                  <a:pt x="9525" y="514032"/>
                </a:moveTo>
                <a:lnTo>
                  <a:pt x="0" y="514032"/>
                </a:lnTo>
                <a:lnTo>
                  <a:pt x="0" y="475932"/>
                </a:lnTo>
                <a:lnTo>
                  <a:pt x="9525" y="475932"/>
                </a:lnTo>
                <a:lnTo>
                  <a:pt x="9525" y="514032"/>
                </a:lnTo>
                <a:close/>
              </a:path>
              <a:path w="2115184" h="585470">
                <a:moveTo>
                  <a:pt x="9525" y="447357"/>
                </a:moveTo>
                <a:lnTo>
                  <a:pt x="0" y="447357"/>
                </a:lnTo>
                <a:lnTo>
                  <a:pt x="0" y="409257"/>
                </a:lnTo>
                <a:lnTo>
                  <a:pt x="9525" y="409257"/>
                </a:lnTo>
                <a:lnTo>
                  <a:pt x="9525" y="447357"/>
                </a:lnTo>
                <a:close/>
              </a:path>
              <a:path w="2115184" h="585470">
                <a:moveTo>
                  <a:pt x="9525" y="380682"/>
                </a:moveTo>
                <a:lnTo>
                  <a:pt x="0" y="380682"/>
                </a:lnTo>
                <a:lnTo>
                  <a:pt x="0" y="342582"/>
                </a:lnTo>
                <a:lnTo>
                  <a:pt x="9525" y="342582"/>
                </a:lnTo>
                <a:lnTo>
                  <a:pt x="9525" y="380682"/>
                </a:lnTo>
                <a:close/>
              </a:path>
              <a:path w="2115184" h="585470">
                <a:moveTo>
                  <a:pt x="9525" y="314007"/>
                </a:moveTo>
                <a:lnTo>
                  <a:pt x="0" y="314007"/>
                </a:lnTo>
                <a:lnTo>
                  <a:pt x="0" y="275907"/>
                </a:lnTo>
                <a:lnTo>
                  <a:pt x="9525" y="275907"/>
                </a:lnTo>
                <a:lnTo>
                  <a:pt x="9525" y="314007"/>
                </a:lnTo>
                <a:close/>
              </a:path>
              <a:path w="2115184" h="585470">
                <a:moveTo>
                  <a:pt x="9525" y="247332"/>
                </a:moveTo>
                <a:lnTo>
                  <a:pt x="0" y="247332"/>
                </a:lnTo>
                <a:lnTo>
                  <a:pt x="0" y="209232"/>
                </a:lnTo>
                <a:lnTo>
                  <a:pt x="9525" y="209232"/>
                </a:lnTo>
                <a:lnTo>
                  <a:pt x="9525" y="247332"/>
                </a:lnTo>
                <a:close/>
              </a:path>
              <a:path w="2115184" h="585470">
                <a:moveTo>
                  <a:pt x="9525" y="180657"/>
                </a:moveTo>
                <a:lnTo>
                  <a:pt x="0" y="180657"/>
                </a:lnTo>
                <a:lnTo>
                  <a:pt x="0" y="142557"/>
                </a:lnTo>
                <a:lnTo>
                  <a:pt x="9525" y="142557"/>
                </a:lnTo>
                <a:lnTo>
                  <a:pt x="9525" y="180657"/>
                </a:lnTo>
                <a:close/>
              </a:path>
              <a:path w="2115184" h="585470">
                <a:moveTo>
                  <a:pt x="9525" y="113982"/>
                </a:moveTo>
                <a:lnTo>
                  <a:pt x="0" y="113982"/>
                </a:lnTo>
                <a:lnTo>
                  <a:pt x="0" y="75882"/>
                </a:lnTo>
                <a:lnTo>
                  <a:pt x="9525" y="75882"/>
                </a:lnTo>
                <a:lnTo>
                  <a:pt x="9525" y="113982"/>
                </a:lnTo>
                <a:close/>
              </a:path>
              <a:path w="2115184" h="585470">
                <a:moveTo>
                  <a:pt x="9525" y="47307"/>
                </a:moveTo>
                <a:lnTo>
                  <a:pt x="0" y="47307"/>
                </a:lnTo>
                <a:lnTo>
                  <a:pt x="0" y="9207"/>
                </a:lnTo>
                <a:lnTo>
                  <a:pt x="9525" y="9207"/>
                </a:lnTo>
                <a:lnTo>
                  <a:pt x="9525" y="47307"/>
                </a:lnTo>
                <a:close/>
              </a:path>
              <a:path w="2115184" h="585470">
                <a:moveTo>
                  <a:pt x="66992" y="9525"/>
                </a:moveTo>
                <a:lnTo>
                  <a:pt x="28892" y="9525"/>
                </a:lnTo>
                <a:lnTo>
                  <a:pt x="28892" y="0"/>
                </a:lnTo>
                <a:lnTo>
                  <a:pt x="66992" y="0"/>
                </a:lnTo>
                <a:lnTo>
                  <a:pt x="66992" y="9525"/>
                </a:lnTo>
                <a:close/>
              </a:path>
              <a:path w="2115184" h="585470">
                <a:moveTo>
                  <a:pt x="133667" y="9525"/>
                </a:moveTo>
                <a:lnTo>
                  <a:pt x="95567" y="9525"/>
                </a:lnTo>
                <a:lnTo>
                  <a:pt x="95567" y="0"/>
                </a:lnTo>
                <a:lnTo>
                  <a:pt x="133667" y="0"/>
                </a:lnTo>
                <a:lnTo>
                  <a:pt x="133667" y="9525"/>
                </a:lnTo>
                <a:close/>
              </a:path>
              <a:path w="2115184" h="585470">
                <a:moveTo>
                  <a:pt x="200342" y="9525"/>
                </a:moveTo>
                <a:lnTo>
                  <a:pt x="162242" y="9525"/>
                </a:lnTo>
                <a:lnTo>
                  <a:pt x="162242" y="0"/>
                </a:lnTo>
                <a:lnTo>
                  <a:pt x="200342" y="0"/>
                </a:lnTo>
                <a:lnTo>
                  <a:pt x="200342" y="9525"/>
                </a:lnTo>
                <a:close/>
              </a:path>
              <a:path w="2115184" h="585470">
                <a:moveTo>
                  <a:pt x="267017" y="9525"/>
                </a:moveTo>
                <a:lnTo>
                  <a:pt x="228917" y="9525"/>
                </a:lnTo>
                <a:lnTo>
                  <a:pt x="228917" y="0"/>
                </a:lnTo>
                <a:lnTo>
                  <a:pt x="267017" y="0"/>
                </a:lnTo>
                <a:lnTo>
                  <a:pt x="267017" y="9525"/>
                </a:lnTo>
                <a:close/>
              </a:path>
              <a:path w="2115184" h="585470">
                <a:moveTo>
                  <a:pt x="333692" y="9525"/>
                </a:moveTo>
                <a:lnTo>
                  <a:pt x="295592" y="9525"/>
                </a:lnTo>
                <a:lnTo>
                  <a:pt x="295592" y="0"/>
                </a:lnTo>
                <a:lnTo>
                  <a:pt x="333692" y="0"/>
                </a:lnTo>
                <a:lnTo>
                  <a:pt x="333692" y="9525"/>
                </a:lnTo>
                <a:close/>
              </a:path>
              <a:path w="2115184" h="585470">
                <a:moveTo>
                  <a:pt x="400367" y="9525"/>
                </a:moveTo>
                <a:lnTo>
                  <a:pt x="362267" y="9525"/>
                </a:lnTo>
                <a:lnTo>
                  <a:pt x="362267" y="0"/>
                </a:lnTo>
                <a:lnTo>
                  <a:pt x="400367" y="0"/>
                </a:lnTo>
                <a:lnTo>
                  <a:pt x="400367" y="9525"/>
                </a:lnTo>
                <a:close/>
              </a:path>
              <a:path w="2115184" h="585470">
                <a:moveTo>
                  <a:pt x="467042" y="9525"/>
                </a:moveTo>
                <a:lnTo>
                  <a:pt x="428942" y="9525"/>
                </a:lnTo>
                <a:lnTo>
                  <a:pt x="428942" y="0"/>
                </a:lnTo>
                <a:lnTo>
                  <a:pt x="467042" y="0"/>
                </a:lnTo>
                <a:lnTo>
                  <a:pt x="467042" y="9525"/>
                </a:lnTo>
                <a:close/>
              </a:path>
              <a:path w="2115184" h="585470">
                <a:moveTo>
                  <a:pt x="533717" y="9525"/>
                </a:moveTo>
                <a:lnTo>
                  <a:pt x="495617" y="9525"/>
                </a:lnTo>
                <a:lnTo>
                  <a:pt x="495617" y="0"/>
                </a:lnTo>
                <a:lnTo>
                  <a:pt x="533717" y="0"/>
                </a:lnTo>
                <a:lnTo>
                  <a:pt x="533717" y="9525"/>
                </a:lnTo>
                <a:close/>
              </a:path>
              <a:path w="2115184" h="585470">
                <a:moveTo>
                  <a:pt x="600392" y="9525"/>
                </a:moveTo>
                <a:lnTo>
                  <a:pt x="562292" y="9525"/>
                </a:lnTo>
                <a:lnTo>
                  <a:pt x="562292" y="0"/>
                </a:lnTo>
                <a:lnTo>
                  <a:pt x="600392" y="0"/>
                </a:lnTo>
                <a:lnTo>
                  <a:pt x="600392" y="9525"/>
                </a:lnTo>
                <a:close/>
              </a:path>
              <a:path w="2115184" h="585470">
                <a:moveTo>
                  <a:pt x="667067" y="9525"/>
                </a:moveTo>
                <a:lnTo>
                  <a:pt x="628967" y="9525"/>
                </a:lnTo>
                <a:lnTo>
                  <a:pt x="628967" y="0"/>
                </a:lnTo>
                <a:lnTo>
                  <a:pt x="667067" y="0"/>
                </a:lnTo>
                <a:lnTo>
                  <a:pt x="667067" y="9525"/>
                </a:lnTo>
                <a:close/>
              </a:path>
              <a:path w="2115184" h="585470">
                <a:moveTo>
                  <a:pt x="733742" y="9525"/>
                </a:moveTo>
                <a:lnTo>
                  <a:pt x="695642" y="9525"/>
                </a:lnTo>
                <a:lnTo>
                  <a:pt x="695642" y="0"/>
                </a:lnTo>
                <a:lnTo>
                  <a:pt x="733742" y="0"/>
                </a:lnTo>
                <a:lnTo>
                  <a:pt x="733742" y="9525"/>
                </a:lnTo>
                <a:close/>
              </a:path>
              <a:path w="2115184" h="585470">
                <a:moveTo>
                  <a:pt x="800417" y="9525"/>
                </a:moveTo>
                <a:lnTo>
                  <a:pt x="762317" y="9525"/>
                </a:lnTo>
                <a:lnTo>
                  <a:pt x="762317" y="0"/>
                </a:lnTo>
                <a:lnTo>
                  <a:pt x="800417" y="0"/>
                </a:lnTo>
                <a:lnTo>
                  <a:pt x="800417" y="9525"/>
                </a:lnTo>
                <a:close/>
              </a:path>
              <a:path w="2115184" h="585470">
                <a:moveTo>
                  <a:pt x="867092" y="9525"/>
                </a:moveTo>
                <a:lnTo>
                  <a:pt x="828992" y="9525"/>
                </a:lnTo>
                <a:lnTo>
                  <a:pt x="828992" y="0"/>
                </a:lnTo>
                <a:lnTo>
                  <a:pt x="867092" y="0"/>
                </a:lnTo>
                <a:lnTo>
                  <a:pt x="867092" y="9525"/>
                </a:lnTo>
                <a:close/>
              </a:path>
              <a:path w="2115184" h="585470">
                <a:moveTo>
                  <a:pt x="933767" y="9525"/>
                </a:moveTo>
                <a:lnTo>
                  <a:pt x="895667" y="9525"/>
                </a:lnTo>
                <a:lnTo>
                  <a:pt x="895667" y="0"/>
                </a:lnTo>
                <a:lnTo>
                  <a:pt x="933767" y="0"/>
                </a:lnTo>
                <a:lnTo>
                  <a:pt x="933767" y="9525"/>
                </a:lnTo>
                <a:close/>
              </a:path>
              <a:path w="2115184" h="585470">
                <a:moveTo>
                  <a:pt x="1000442" y="9525"/>
                </a:moveTo>
                <a:lnTo>
                  <a:pt x="962342" y="9525"/>
                </a:lnTo>
                <a:lnTo>
                  <a:pt x="962342" y="0"/>
                </a:lnTo>
                <a:lnTo>
                  <a:pt x="1000442" y="0"/>
                </a:lnTo>
                <a:lnTo>
                  <a:pt x="1000442" y="9525"/>
                </a:lnTo>
                <a:close/>
              </a:path>
              <a:path w="2115184" h="585470">
                <a:moveTo>
                  <a:pt x="1067117" y="9525"/>
                </a:moveTo>
                <a:lnTo>
                  <a:pt x="1029017" y="9525"/>
                </a:lnTo>
                <a:lnTo>
                  <a:pt x="1029017" y="0"/>
                </a:lnTo>
                <a:lnTo>
                  <a:pt x="1067117" y="0"/>
                </a:lnTo>
                <a:lnTo>
                  <a:pt x="1067117" y="9525"/>
                </a:lnTo>
                <a:close/>
              </a:path>
              <a:path w="2115184" h="585470">
                <a:moveTo>
                  <a:pt x="1133792" y="9525"/>
                </a:moveTo>
                <a:lnTo>
                  <a:pt x="1095692" y="9525"/>
                </a:lnTo>
                <a:lnTo>
                  <a:pt x="1095692" y="0"/>
                </a:lnTo>
                <a:lnTo>
                  <a:pt x="1133792" y="0"/>
                </a:lnTo>
                <a:lnTo>
                  <a:pt x="1133792" y="9525"/>
                </a:lnTo>
                <a:close/>
              </a:path>
              <a:path w="2115184" h="585470">
                <a:moveTo>
                  <a:pt x="1200467" y="9525"/>
                </a:moveTo>
                <a:lnTo>
                  <a:pt x="1162367" y="9525"/>
                </a:lnTo>
                <a:lnTo>
                  <a:pt x="1162367" y="0"/>
                </a:lnTo>
                <a:lnTo>
                  <a:pt x="1200467" y="0"/>
                </a:lnTo>
                <a:lnTo>
                  <a:pt x="1200467" y="9525"/>
                </a:lnTo>
                <a:close/>
              </a:path>
              <a:path w="2115184" h="585470">
                <a:moveTo>
                  <a:pt x="1267142" y="9525"/>
                </a:moveTo>
                <a:lnTo>
                  <a:pt x="1229042" y="9525"/>
                </a:lnTo>
                <a:lnTo>
                  <a:pt x="1229042" y="0"/>
                </a:lnTo>
                <a:lnTo>
                  <a:pt x="1267142" y="0"/>
                </a:lnTo>
                <a:lnTo>
                  <a:pt x="1267142" y="9525"/>
                </a:lnTo>
                <a:close/>
              </a:path>
              <a:path w="2115184" h="585470">
                <a:moveTo>
                  <a:pt x="1333817" y="9525"/>
                </a:moveTo>
                <a:lnTo>
                  <a:pt x="1295717" y="9525"/>
                </a:lnTo>
                <a:lnTo>
                  <a:pt x="1295717" y="0"/>
                </a:lnTo>
                <a:lnTo>
                  <a:pt x="1333817" y="0"/>
                </a:lnTo>
                <a:lnTo>
                  <a:pt x="1333817" y="9525"/>
                </a:lnTo>
                <a:close/>
              </a:path>
              <a:path w="2115184" h="585470">
                <a:moveTo>
                  <a:pt x="1400492" y="9525"/>
                </a:moveTo>
                <a:lnTo>
                  <a:pt x="1362392" y="9525"/>
                </a:lnTo>
                <a:lnTo>
                  <a:pt x="1362392" y="0"/>
                </a:lnTo>
                <a:lnTo>
                  <a:pt x="1400492" y="0"/>
                </a:lnTo>
                <a:lnTo>
                  <a:pt x="1400492" y="9525"/>
                </a:lnTo>
                <a:close/>
              </a:path>
              <a:path w="2115184" h="585470">
                <a:moveTo>
                  <a:pt x="1467167" y="9525"/>
                </a:moveTo>
                <a:lnTo>
                  <a:pt x="1429067" y="9525"/>
                </a:lnTo>
                <a:lnTo>
                  <a:pt x="1429067" y="0"/>
                </a:lnTo>
                <a:lnTo>
                  <a:pt x="1467167" y="0"/>
                </a:lnTo>
                <a:lnTo>
                  <a:pt x="1467167" y="9525"/>
                </a:lnTo>
                <a:close/>
              </a:path>
              <a:path w="2115184" h="585470">
                <a:moveTo>
                  <a:pt x="1533842" y="9525"/>
                </a:moveTo>
                <a:lnTo>
                  <a:pt x="1495742" y="9525"/>
                </a:lnTo>
                <a:lnTo>
                  <a:pt x="1495742" y="0"/>
                </a:lnTo>
                <a:lnTo>
                  <a:pt x="1533842" y="0"/>
                </a:lnTo>
                <a:lnTo>
                  <a:pt x="1533842" y="9525"/>
                </a:lnTo>
                <a:close/>
              </a:path>
              <a:path w="2115184" h="585470">
                <a:moveTo>
                  <a:pt x="1600517" y="9525"/>
                </a:moveTo>
                <a:lnTo>
                  <a:pt x="1562417" y="9525"/>
                </a:lnTo>
                <a:lnTo>
                  <a:pt x="1562417" y="0"/>
                </a:lnTo>
                <a:lnTo>
                  <a:pt x="1600517" y="0"/>
                </a:lnTo>
                <a:lnTo>
                  <a:pt x="1600517" y="9525"/>
                </a:lnTo>
                <a:close/>
              </a:path>
              <a:path w="2115184" h="585470">
                <a:moveTo>
                  <a:pt x="1667192" y="9525"/>
                </a:moveTo>
                <a:lnTo>
                  <a:pt x="1629092" y="9525"/>
                </a:lnTo>
                <a:lnTo>
                  <a:pt x="1629092" y="0"/>
                </a:lnTo>
                <a:lnTo>
                  <a:pt x="1667192" y="0"/>
                </a:lnTo>
                <a:lnTo>
                  <a:pt x="1667192" y="9525"/>
                </a:lnTo>
                <a:close/>
              </a:path>
              <a:path w="2115184" h="585470">
                <a:moveTo>
                  <a:pt x="1733867" y="9525"/>
                </a:moveTo>
                <a:lnTo>
                  <a:pt x="1695767" y="9525"/>
                </a:lnTo>
                <a:lnTo>
                  <a:pt x="1695767" y="0"/>
                </a:lnTo>
                <a:lnTo>
                  <a:pt x="1733867" y="0"/>
                </a:lnTo>
                <a:lnTo>
                  <a:pt x="1733867" y="9525"/>
                </a:lnTo>
                <a:close/>
              </a:path>
              <a:path w="2115184" h="585470">
                <a:moveTo>
                  <a:pt x="1800542" y="9525"/>
                </a:moveTo>
                <a:lnTo>
                  <a:pt x="1762442" y="9525"/>
                </a:lnTo>
                <a:lnTo>
                  <a:pt x="1762442" y="0"/>
                </a:lnTo>
                <a:lnTo>
                  <a:pt x="1800542" y="0"/>
                </a:lnTo>
                <a:lnTo>
                  <a:pt x="1800542" y="9525"/>
                </a:lnTo>
                <a:close/>
              </a:path>
              <a:path w="2115184" h="585470">
                <a:moveTo>
                  <a:pt x="1867217" y="9525"/>
                </a:moveTo>
                <a:lnTo>
                  <a:pt x="1829117" y="9525"/>
                </a:lnTo>
                <a:lnTo>
                  <a:pt x="1829117" y="0"/>
                </a:lnTo>
                <a:lnTo>
                  <a:pt x="1867217" y="0"/>
                </a:lnTo>
                <a:lnTo>
                  <a:pt x="1867217" y="9525"/>
                </a:lnTo>
                <a:close/>
              </a:path>
              <a:path w="2115184" h="585470">
                <a:moveTo>
                  <a:pt x="1933892" y="9525"/>
                </a:moveTo>
                <a:lnTo>
                  <a:pt x="1895792" y="9525"/>
                </a:lnTo>
                <a:lnTo>
                  <a:pt x="1895792" y="0"/>
                </a:lnTo>
                <a:lnTo>
                  <a:pt x="1933892" y="0"/>
                </a:lnTo>
                <a:lnTo>
                  <a:pt x="1933892" y="9525"/>
                </a:lnTo>
                <a:close/>
              </a:path>
              <a:path w="2115184" h="585470">
                <a:moveTo>
                  <a:pt x="2000567" y="9525"/>
                </a:moveTo>
                <a:lnTo>
                  <a:pt x="1962467" y="9525"/>
                </a:lnTo>
                <a:lnTo>
                  <a:pt x="1962467" y="0"/>
                </a:lnTo>
                <a:lnTo>
                  <a:pt x="2000567" y="0"/>
                </a:lnTo>
                <a:lnTo>
                  <a:pt x="2000567" y="9525"/>
                </a:lnTo>
                <a:close/>
              </a:path>
              <a:path w="2115184" h="585470">
                <a:moveTo>
                  <a:pt x="2067242" y="9525"/>
                </a:moveTo>
                <a:lnTo>
                  <a:pt x="2029142" y="9525"/>
                </a:lnTo>
                <a:lnTo>
                  <a:pt x="2029142" y="0"/>
                </a:lnTo>
                <a:lnTo>
                  <a:pt x="2067242" y="0"/>
                </a:lnTo>
                <a:lnTo>
                  <a:pt x="2067242" y="9525"/>
                </a:lnTo>
                <a:close/>
              </a:path>
              <a:path w="2115184" h="585470">
                <a:moveTo>
                  <a:pt x="2105558" y="9525"/>
                </a:moveTo>
                <a:lnTo>
                  <a:pt x="2095817" y="9525"/>
                </a:lnTo>
                <a:lnTo>
                  <a:pt x="2095817" y="0"/>
                </a:lnTo>
                <a:lnTo>
                  <a:pt x="2110320" y="0"/>
                </a:lnTo>
                <a:lnTo>
                  <a:pt x="2111794" y="241"/>
                </a:lnTo>
                <a:lnTo>
                  <a:pt x="2113114" y="914"/>
                </a:lnTo>
                <a:lnTo>
                  <a:pt x="2114169" y="1968"/>
                </a:lnTo>
                <a:lnTo>
                  <a:pt x="2114854" y="3289"/>
                </a:lnTo>
                <a:lnTo>
                  <a:pt x="2115083" y="4762"/>
                </a:lnTo>
                <a:lnTo>
                  <a:pt x="2105558" y="4762"/>
                </a:lnTo>
                <a:lnTo>
                  <a:pt x="2105558" y="9525"/>
                </a:lnTo>
                <a:close/>
              </a:path>
              <a:path w="2115184" h="585470">
                <a:moveTo>
                  <a:pt x="2115083" y="28359"/>
                </a:moveTo>
                <a:lnTo>
                  <a:pt x="2105558" y="28359"/>
                </a:lnTo>
                <a:lnTo>
                  <a:pt x="2105558" y="4762"/>
                </a:lnTo>
                <a:lnTo>
                  <a:pt x="2110320" y="9525"/>
                </a:lnTo>
                <a:lnTo>
                  <a:pt x="2115083" y="9525"/>
                </a:lnTo>
                <a:lnTo>
                  <a:pt x="2115083" y="28359"/>
                </a:lnTo>
                <a:close/>
              </a:path>
              <a:path w="2115184" h="585470">
                <a:moveTo>
                  <a:pt x="2115083" y="9525"/>
                </a:moveTo>
                <a:lnTo>
                  <a:pt x="2110320" y="9525"/>
                </a:lnTo>
                <a:lnTo>
                  <a:pt x="2105558" y="4762"/>
                </a:lnTo>
                <a:lnTo>
                  <a:pt x="2115083" y="4762"/>
                </a:lnTo>
                <a:lnTo>
                  <a:pt x="2115083" y="9525"/>
                </a:lnTo>
                <a:close/>
              </a:path>
              <a:path w="2115184" h="585470">
                <a:moveTo>
                  <a:pt x="2115083" y="95034"/>
                </a:moveTo>
                <a:lnTo>
                  <a:pt x="2105558" y="95034"/>
                </a:lnTo>
                <a:lnTo>
                  <a:pt x="2105558" y="56934"/>
                </a:lnTo>
                <a:lnTo>
                  <a:pt x="2115083" y="56934"/>
                </a:lnTo>
                <a:lnTo>
                  <a:pt x="2115083" y="95034"/>
                </a:lnTo>
                <a:close/>
              </a:path>
              <a:path w="2115184" h="585470">
                <a:moveTo>
                  <a:pt x="2115083" y="161709"/>
                </a:moveTo>
                <a:lnTo>
                  <a:pt x="2105558" y="161709"/>
                </a:lnTo>
                <a:lnTo>
                  <a:pt x="2105558" y="123609"/>
                </a:lnTo>
                <a:lnTo>
                  <a:pt x="2115083" y="123609"/>
                </a:lnTo>
                <a:lnTo>
                  <a:pt x="2115083" y="161709"/>
                </a:lnTo>
                <a:close/>
              </a:path>
              <a:path w="2115184" h="585470">
                <a:moveTo>
                  <a:pt x="2115083" y="228384"/>
                </a:moveTo>
                <a:lnTo>
                  <a:pt x="2105558" y="228384"/>
                </a:lnTo>
                <a:lnTo>
                  <a:pt x="2105558" y="190284"/>
                </a:lnTo>
                <a:lnTo>
                  <a:pt x="2115083" y="190284"/>
                </a:lnTo>
                <a:lnTo>
                  <a:pt x="2115083" y="228384"/>
                </a:lnTo>
                <a:close/>
              </a:path>
              <a:path w="2115184" h="585470">
                <a:moveTo>
                  <a:pt x="2115083" y="295059"/>
                </a:moveTo>
                <a:lnTo>
                  <a:pt x="2105558" y="295059"/>
                </a:lnTo>
                <a:lnTo>
                  <a:pt x="2105558" y="256959"/>
                </a:lnTo>
                <a:lnTo>
                  <a:pt x="2115083" y="256959"/>
                </a:lnTo>
                <a:lnTo>
                  <a:pt x="2115083" y="295059"/>
                </a:lnTo>
                <a:close/>
              </a:path>
              <a:path w="2115184" h="585470">
                <a:moveTo>
                  <a:pt x="2115083" y="361734"/>
                </a:moveTo>
                <a:lnTo>
                  <a:pt x="2105558" y="361734"/>
                </a:lnTo>
                <a:lnTo>
                  <a:pt x="2105558" y="323634"/>
                </a:lnTo>
                <a:lnTo>
                  <a:pt x="2115083" y="323634"/>
                </a:lnTo>
                <a:lnTo>
                  <a:pt x="2115083" y="361734"/>
                </a:lnTo>
                <a:close/>
              </a:path>
              <a:path w="2115184" h="585470">
                <a:moveTo>
                  <a:pt x="2115083" y="428409"/>
                </a:moveTo>
                <a:lnTo>
                  <a:pt x="2105558" y="428409"/>
                </a:lnTo>
                <a:lnTo>
                  <a:pt x="2105558" y="390309"/>
                </a:lnTo>
                <a:lnTo>
                  <a:pt x="2115083" y="390309"/>
                </a:lnTo>
                <a:lnTo>
                  <a:pt x="2115083" y="428409"/>
                </a:lnTo>
                <a:close/>
              </a:path>
              <a:path w="2115184" h="585470">
                <a:moveTo>
                  <a:pt x="2115083" y="495084"/>
                </a:moveTo>
                <a:lnTo>
                  <a:pt x="2105558" y="495084"/>
                </a:lnTo>
                <a:lnTo>
                  <a:pt x="2105558" y="456984"/>
                </a:lnTo>
                <a:lnTo>
                  <a:pt x="2115083" y="456984"/>
                </a:lnTo>
                <a:lnTo>
                  <a:pt x="2115083" y="495084"/>
                </a:lnTo>
                <a:close/>
              </a:path>
              <a:path w="2115184" h="585470">
                <a:moveTo>
                  <a:pt x="2115083" y="561759"/>
                </a:moveTo>
                <a:lnTo>
                  <a:pt x="2105558" y="561759"/>
                </a:lnTo>
                <a:lnTo>
                  <a:pt x="2105558" y="523659"/>
                </a:lnTo>
                <a:lnTo>
                  <a:pt x="2115083" y="523659"/>
                </a:lnTo>
                <a:lnTo>
                  <a:pt x="2115083" y="561759"/>
                </a:lnTo>
                <a:close/>
              </a:path>
              <a:path w="2115184" h="585470">
                <a:moveTo>
                  <a:pt x="2100694" y="585470"/>
                </a:moveTo>
                <a:lnTo>
                  <a:pt x="2062594" y="585470"/>
                </a:lnTo>
                <a:lnTo>
                  <a:pt x="2062594" y="575945"/>
                </a:lnTo>
                <a:lnTo>
                  <a:pt x="2100694" y="575945"/>
                </a:lnTo>
                <a:lnTo>
                  <a:pt x="2100694" y="585470"/>
                </a:lnTo>
                <a:close/>
              </a:path>
              <a:path w="2115184" h="585470">
                <a:moveTo>
                  <a:pt x="2034019" y="585470"/>
                </a:moveTo>
                <a:lnTo>
                  <a:pt x="1995919" y="585470"/>
                </a:lnTo>
                <a:lnTo>
                  <a:pt x="1995919" y="575945"/>
                </a:lnTo>
                <a:lnTo>
                  <a:pt x="2034019" y="575945"/>
                </a:lnTo>
                <a:lnTo>
                  <a:pt x="2034019" y="585470"/>
                </a:lnTo>
                <a:close/>
              </a:path>
              <a:path w="2115184" h="585470">
                <a:moveTo>
                  <a:pt x="1967344" y="585470"/>
                </a:moveTo>
                <a:lnTo>
                  <a:pt x="1929244" y="585470"/>
                </a:lnTo>
                <a:lnTo>
                  <a:pt x="1929244" y="575945"/>
                </a:lnTo>
                <a:lnTo>
                  <a:pt x="1967344" y="575945"/>
                </a:lnTo>
                <a:lnTo>
                  <a:pt x="1967344" y="585470"/>
                </a:lnTo>
                <a:close/>
              </a:path>
              <a:path w="2115184" h="585470">
                <a:moveTo>
                  <a:pt x="1900669" y="585470"/>
                </a:moveTo>
                <a:lnTo>
                  <a:pt x="1862569" y="585470"/>
                </a:lnTo>
                <a:lnTo>
                  <a:pt x="1862569" y="575945"/>
                </a:lnTo>
                <a:lnTo>
                  <a:pt x="1900669" y="575945"/>
                </a:lnTo>
                <a:lnTo>
                  <a:pt x="1900669" y="585470"/>
                </a:lnTo>
                <a:close/>
              </a:path>
              <a:path w="2115184" h="585470">
                <a:moveTo>
                  <a:pt x="1833994" y="585470"/>
                </a:moveTo>
                <a:lnTo>
                  <a:pt x="1795894" y="585470"/>
                </a:lnTo>
                <a:lnTo>
                  <a:pt x="1795894" y="575945"/>
                </a:lnTo>
                <a:lnTo>
                  <a:pt x="1833994" y="575945"/>
                </a:lnTo>
                <a:lnTo>
                  <a:pt x="1833994" y="585470"/>
                </a:lnTo>
                <a:close/>
              </a:path>
              <a:path w="2115184" h="585470">
                <a:moveTo>
                  <a:pt x="1767319" y="585470"/>
                </a:moveTo>
                <a:lnTo>
                  <a:pt x="1729219" y="585470"/>
                </a:lnTo>
                <a:lnTo>
                  <a:pt x="1729219" y="575945"/>
                </a:lnTo>
                <a:lnTo>
                  <a:pt x="1767319" y="575945"/>
                </a:lnTo>
                <a:lnTo>
                  <a:pt x="1767319" y="585470"/>
                </a:lnTo>
                <a:close/>
              </a:path>
              <a:path w="2115184" h="585470">
                <a:moveTo>
                  <a:pt x="1700644" y="585470"/>
                </a:moveTo>
                <a:lnTo>
                  <a:pt x="1662544" y="585470"/>
                </a:lnTo>
                <a:lnTo>
                  <a:pt x="1662544" y="575945"/>
                </a:lnTo>
                <a:lnTo>
                  <a:pt x="1700644" y="575945"/>
                </a:lnTo>
                <a:lnTo>
                  <a:pt x="1700644" y="585470"/>
                </a:lnTo>
                <a:close/>
              </a:path>
              <a:path w="2115184" h="585470">
                <a:moveTo>
                  <a:pt x="1633969" y="585470"/>
                </a:moveTo>
                <a:lnTo>
                  <a:pt x="1595869" y="585470"/>
                </a:lnTo>
                <a:lnTo>
                  <a:pt x="1595869" y="575945"/>
                </a:lnTo>
                <a:lnTo>
                  <a:pt x="1633969" y="575945"/>
                </a:lnTo>
                <a:lnTo>
                  <a:pt x="1633969" y="585470"/>
                </a:lnTo>
                <a:close/>
              </a:path>
              <a:path w="2115184" h="585470">
                <a:moveTo>
                  <a:pt x="1567294" y="585470"/>
                </a:moveTo>
                <a:lnTo>
                  <a:pt x="1529194" y="585470"/>
                </a:lnTo>
                <a:lnTo>
                  <a:pt x="1529194" y="575945"/>
                </a:lnTo>
                <a:lnTo>
                  <a:pt x="1567294" y="575945"/>
                </a:lnTo>
                <a:lnTo>
                  <a:pt x="1567294" y="585470"/>
                </a:lnTo>
                <a:close/>
              </a:path>
              <a:path w="2115184" h="585470">
                <a:moveTo>
                  <a:pt x="1500619" y="585470"/>
                </a:moveTo>
                <a:lnTo>
                  <a:pt x="1462519" y="585470"/>
                </a:lnTo>
                <a:lnTo>
                  <a:pt x="1462519" y="575945"/>
                </a:lnTo>
                <a:lnTo>
                  <a:pt x="1500619" y="575945"/>
                </a:lnTo>
                <a:lnTo>
                  <a:pt x="1500619" y="585470"/>
                </a:lnTo>
                <a:close/>
              </a:path>
              <a:path w="2115184" h="585470">
                <a:moveTo>
                  <a:pt x="1433944" y="585470"/>
                </a:moveTo>
                <a:lnTo>
                  <a:pt x="1395844" y="585470"/>
                </a:lnTo>
                <a:lnTo>
                  <a:pt x="1395844" y="575945"/>
                </a:lnTo>
                <a:lnTo>
                  <a:pt x="1433944" y="575945"/>
                </a:lnTo>
                <a:lnTo>
                  <a:pt x="1433944" y="585470"/>
                </a:lnTo>
                <a:close/>
              </a:path>
              <a:path w="2115184" h="585470">
                <a:moveTo>
                  <a:pt x="1367269" y="585470"/>
                </a:moveTo>
                <a:lnTo>
                  <a:pt x="1329169" y="585470"/>
                </a:lnTo>
                <a:lnTo>
                  <a:pt x="1329169" y="575945"/>
                </a:lnTo>
                <a:lnTo>
                  <a:pt x="1367269" y="575945"/>
                </a:lnTo>
                <a:lnTo>
                  <a:pt x="1367269" y="585470"/>
                </a:lnTo>
                <a:close/>
              </a:path>
              <a:path w="2115184" h="585470">
                <a:moveTo>
                  <a:pt x="1300594" y="585470"/>
                </a:moveTo>
                <a:lnTo>
                  <a:pt x="1262494" y="585470"/>
                </a:lnTo>
                <a:lnTo>
                  <a:pt x="1262494" y="575945"/>
                </a:lnTo>
                <a:lnTo>
                  <a:pt x="1300594" y="575945"/>
                </a:lnTo>
                <a:lnTo>
                  <a:pt x="1300594" y="585470"/>
                </a:lnTo>
                <a:close/>
              </a:path>
              <a:path w="2115184" h="585470">
                <a:moveTo>
                  <a:pt x="1233919" y="585470"/>
                </a:moveTo>
                <a:lnTo>
                  <a:pt x="1195819" y="585470"/>
                </a:lnTo>
                <a:lnTo>
                  <a:pt x="1195819" y="575945"/>
                </a:lnTo>
                <a:lnTo>
                  <a:pt x="1233919" y="575945"/>
                </a:lnTo>
                <a:lnTo>
                  <a:pt x="1233919" y="585470"/>
                </a:lnTo>
                <a:close/>
              </a:path>
              <a:path w="2115184" h="585470">
                <a:moveTo>
                  <a:pt x="1167244" y="585470"/>
                </a:moveTo>
                <a:lnTo>
                  <a:pt x="1129144" y="585470"/>
                </a:lnTo>
                <a:lnTo>
                  <a:pt x="1129144" y="575945"/>
                </a:lnTo>
                <a:lnTo>
                  <a:pt x="1167244" y="575945"/>
                </a:lnTo>
                <a:lnTo>
                  <a:pt x="1167244" y="585470"/>
                </a:lnTo>
                <a:close/>
              </a:path>
              <a:path w="2115184" h="585470">
                <a:moveTo>
                  <a:pt x="1100569" y="585470"/>
                </a:moveTo>
                <a:lnTo>
                  <a:pt x="1062469" y="585470"/>
                </a:lnTo>
                <a:lnTo>
                  <a:pt x="1062469" y="575945"/>
                </a:lnTo>
                <a:lnTo>
                  <a:pt x="1100569" y="575945"/>
                </a:lnTo>
                <a:lnTo>
                  <a:pt x="1100569" y="585470"/>
                </a:lnTo>
                <a:close/>
              </a:path>
              <a:path w="2115184" h="585470">
                <a:moveTo>
                  <a:pt x="1033894" y="585470"/>
                </a:moveTo>
                <a:lnTo>
                  <a:pt x="995794" y="585470"/>
                </a:lnTo>
                <a:lnTo>
                  <a:pt x="995794" y="575945"/>
                </a:lnTo>
                <a:lnTo>
                  <a:pt x="1033894" y="575945"/>
                </a:lnTo>
                <a:lnTo>
                  <a:pt x="1033894" y="585470"/>
                </a:lnTo>
                <a:close/>
              </a:path>
              <a:path w="2115184" h="585470">
                <a:moveTo>
                  <a:pt x="967219" y="585470"/>
                </a:moveTo>
                <a:lnTo>
                  <a:pt x="929119" y="585470"/>
                </a:lnTo>
                <a:lnTo>
                  <a:pt x="929119" y="575945"/>
                </a:lnTo>
                <a:lnTo>
                  <a:pt x="967219" y="575945"/>
                </a:lnTo>
                <a:lnTo>
                  <a:pt x="967219" y="585470"/>
                </a:lnTo>
                <a:close/>
              </a:path>
              <a:path w="2115184" h="585470">
                <a:moveTo>
                  <a:pt x="900544" y="585470"/>
                </a:moveTo>
                <a:lnTo>
                  <a:pt x="862444" y="585470"/>
                </a:lnTo>
                <a:lnTo>
                  <a:pt x="862444" y="575945"/>
                </a:lnTo>
                <a:lnTo>
                  <a:pt x="900544" y="575945"/>
                </a:lnTo>
                <a:lnTo>
                  <a:pt x="900544" y="585470"/>
                </a:lnTo>
                <a:close/>
              </a:path>
              <a:path w="2115184" h="585470">
                <a:moveTo>
                  <a:pt x="833869" y="585470"/>
                </a:moveTo>
                <a:lnTo>
                  <a:pt x="795769" y="585470"/>
                </a:lnTo>
                <a:lnTo>
                  <a:pt x="795769" y="575945"/>
                </a:lnTo>
                <a:lnTo>
                  <a:pt x="833869" y="575945"/>
                </a:lnTo>
                <a:lnTo>
                  <a:pt x="833869" y="585470"/>
                </a:lnTo>
                <a:close/>
              </a:path>
              <a:path w="2115184" h="585470">
                <a:moveTo>
                  <a:pt x="767194" y="585470"/>
                </a:moveTo>
                <a:lnTo>
                  <a:pt x="729094" y="585470"/>
                </a:lnTo>
                <a:lnTo>
                  <a:pt x="729094" y="575945"/>
                </a:lnTo>
                <a:lnTo>
                  <a:pt x="767194" y="575945"/>
                </a:lnTo>
                <a:lnTo>
                  <a:pt x="767194" y="585470"/>
                </a:lnTo>
                <a:close/>
              </a:path>
              <a:path w="2115184" h="585470">
                <a:moveTo>
                  <a:pt x="700519" y="585470"/>
                </a:moveTo>
                <a:lnTo>
                  <a:pt x="662419" y="585470"/>
                </a:lnTo>
                <a:lnTo>
                  <a:pt x="662419" y="575945"/>
                </a:lnTo>
                <a:lnTo>
                  <a:pt x="700519" y="575945"/>
                </a:lnTo>
                <a:lnTo>
                  <a:pt x="700519" y="585470"/>
                </a:lnTo>
                <a:close/>
              </a:path>
              <a:path w="2115184" h="585470">
                <a:moveTo>
                  <a:pt x="633844" y="585470"/>
                </a:moveTo>
                <a:lnTo>
                  <a:pt x="595744" y="585470"/>
                </a:lnTo>
                <a:lnTo>
                  <a:pt x="595744" y="575945"/>
                </a:lnTo>
                <a:lnTo>
                  <a:pt x="633844" y="575945"/>
                </a:lnTo>
                <a:lnTo>
                  <a:pt x="633844" y="585470"/>
                </a:lnTo>
                <a:close/>
              </a:path>
              <a:path w="2115184" h="585470">
                <a:moveTo>
                  <a:pt x="567169" y="585470"/>
                </a:moveTo>
                <a:lnTo>
                  <a:pt x="529069" y="585470"/>
                </a:lnTo>
                <a:lnTo>
                  <a:pt x="529069" y="575945"/>
                </a:lnTo>
                <a:lnTo>
                  <a:pt x="567169" y="575945"/>
                </a:lnTo>
                <a:lnTo>
                  <a:pt x="567169" y="585470"/>
                </a:lnTo>
                <a:close/>
              </a:path>
              <a:path w="2115184" h="585470">
                <a:moveTo>
                  <a:pt x="500494" y="585470"/>
                </a:moveTo>
                <a:lnTo>
                  <a:pt x="462394" y="585470"/>
                </a:lnTo>
                <a:lnTo>
                  <a:pt x="462394" y="575945"/>
                </a:lnTo>
                <a:lnTo>
                  <a:pt x="500494" y="575945"/>
                </a:lnTo>
                <a:lnTo>
                  <a:pt x="500494" y="585470"/>
                </a:lnTo>
                <a:close/>
              </a:path>
              <a:path w="2115184" h="585470">
                <a:moveTo>
                  <a:pt x="433819" y="585470"/>
                </a:moveTo>
                <a:lnTo>
                  <a:pt x="395719" y="585470"/>
                </a:lnTo>
                <a:lnTo>
                  <a:pt x="395719" y="575945"/>
                </a:lnTo>
                <a:lnTo>
                  <a:pt x="433819" y="575945"/>
                </a:lnTo>
                <a:lnTo>
                  <a:pt x="433819" y="585470"/>
                </a:lnTo>
                <a:close/>
              </a:path>
              <a:path w="2115184" h="585470">
                <a:moveTo>
                  <a:pt x="367144" y="585470"/>
                </a:moveTo>
                <a:lnTo>
                  <a:pt x="329044" y="585470"/>
                </a:lnTo>
                <a:lnTo>
                  <a:pt x="329044" y="575945"/>
                </a:lnTo>
                <a:lnTo>
                  <a:pt x="367144" y="575945"/>
                </a:lnTo>
                <a:lnTo>
                  <a:pt x="367144" y="585470"/>
                </a:lnTo>
                <a:close/>
              </a:path>
              <a:path w="2115184" h="585470">
                <a:moveTo>
                  <a:pt x="300469" y="585470"/>
                </a:moveTo>
                <a:lnTo>
                  <a:pt x="262369" y="585470"/>
                </a:lnTo>
                <a:lnTo>
                  <a:pt x="262369" y="575945"/>
                </a:lnTo>
                <a:lnTo>
                  <a:pt x="300469" y="575945"/>
                </a:lnTo>
                <a:lnTo>
                  <a:pt x="300469" y="585470"/>
                </a:lnTo>
                <a:close/>
              </a:path>
              <a:path w="2115184" h="585470">
                <a:moveTo>
                  <a:pt x="233794" y="585470"/>
                </a:moveTo>
                <a:lnTo>
                  <a:pt x="195694" y="585470"/>
                </a:lnTo>
                <a:lnTo>
                  <a:pt x="195694" y="575945"/>
                </a:lnTo>
                <a:lnTo>
                  <a:pt x="233794" y="575945"/>
                </a:lnTo>
                <a:lnTo>
                  <a:pt x="233794" y="585470"/>
                </a:lnTo>
                <a:close/>
              </a:path>
              <a:path w="2115184" h="585470">
                <a:moveTo>
                  <a:pt x="167119" y="585470"/>
                </a:moveTo>
                <a:lnTo>
                  <a:pt x="129019" y="585470"/>
                </a:lnTo>
                <a:lnTo>
                  <a:pt x="129019" y="575945"/>
                </a:lnTo>
                <a:lnTo>
                  <a:pt x="167119" y="575945"/>
                </a:lnTo>
                <a:lnTo>
                  <a:pt x="167119" y="585470"/>
                </a:lnTo>
                <a:close/>
              </a:path>
              <a:path w="2115184" h="585470">
                <a:moveTo>
                  <a:pt x="100444" y="585470"/>
                </a:moveTo>
                <a:lnTo>
                  <a:pt x="62344" y="585470"/>
                </a:lnTo>
                <a:lnTo>
                  <a:pt x="62344" y="575945"/>
                </a:lnTo>
                <a:lnTo>
                  <a:pt x="100444" y="575945"/>
                </a:lnTo>
                <a:lnTo>
                  <a:pt x="100444" y="585470"/>
                </a:lnTo>
                <a:close/>
              </a:path>
            </a:pathLst>
          </a:custGeom>
          <a:solidFill>
            <a:srgbClr val="0145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807464" y="3748125"/>
            <a:ext cx="1650364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单击此处添加文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 </a:t>
            </a: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单击此处添加文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084502" y="2886278"/>
            <a:ext cx="2115185" cy="585470"/>
          </a:xfrm>
          <a:custGeom>
            <a:avLst/>
            <a:gdLst/>
            <a:ahLst/>
            <a:cxnLst/>
            <a:rect l="l" t="t" r="r" b="b"/>
            <a:pathLst>
              <a:path w="2115184" h="585470">
                <a:moveTo>
                  <a:pt x="4762" y="580707"/>
                </a:moveTo>
                <a:lnTo>
                  <a:pt x="0" y="580707"/>
                </a:lnTo>
                <a:lnTo>
                  <a:pt x="0" y="542607"/>
                </a:lnTo>
                <a:lnTo>
                  <a:pt x="9525" y="542607"/>
                </a:lnTo>
                <a:lnTo>
                  <a:pt x="9525" y="575945"/>
                </a:lnTo>
                <a:lnTo>
                  <a:pt x="4762" y="575945"/>
                </a:lnTo>
                <a:lnTo>
                  <a:pt x="4762" y="580707"/>
                </a:lnTo>
                <a:close/>
              </a:path>
              <a:path w="2115184" h="585470">
                <a:moveTo>
                  <a:pt x="33769" y="585470"/>
                </a:moveTo>
                <a:lnTo>
                  <a:pt x="4762" y="585470"/>
                </a:lnTo>
                <a:lnTo>
                  <a:pt x="4762" y="575945"/>
                </a:lnTo>
                <a:lnTo>
                  <a:pt x="9525" y="575945"/>
                </a:lnTo>
                <a:lnTo>
                  <a:pt x="9525" y="580707"/>
                </a:lnTo>
                <a:lnTo>
                  <a:pt x="33769" y="580707"/>
                </a:lnTo>
                <a:lnTo>
                  <a:pt x="33769" y="585470"/>
                </a:lnTo>
                <a:close/>
              </a:path>
              <a:path w="2115184" h="585470">
                <a:moveTo>
                  <a:pt x="33769" y="580707"/>
                </a:moveTo>
                <a:lnTo>
                  <a:pt x="9525" y="580707"/>
                </a:lnTo>
                <a:lnTo>
                  <a:pt x="9525" y="575945"/>
                </a:lnTo>
                <a:lnTo>
                  <a:pt x="33769" y="575945"/>
                </a:lnTo>
                <a:lnTo>
                  <a:pt x="33769" y="580707"/>
                </a:lnTo>
                <a:close/>
              </a:path>
              <a:path w="2115184" h="585470">
                <a:moveTo>
                  <a:pt x="9525" y="514032"/>
                </a:moveTo>
                <a:lnTo>
                  <a:pt x="0" y="514032"/>
                </a:lnTo>
                <a:lnTo>
                  <a:pt x="0" y="475932"/>
                </a:lnTo>
                <a:lnTo>
                  <a:pt x="9525" y="475932"/>
                </a:lnTo>
                <a:lnTo>
                  <a:pt x="9525" y="514032"/>
                </a:lnTo>
                <a:close/>
              </a:path>
              <a:path w="2115184" h="585470">
                <a:moveTo>
                  <a:pt x="9525" y="447357"/>
                </a:moveTo>
                <a:lnTo>
                  <a:pt x="0" y="447357"/>
                </a:lnTo>
                <a:lnTo>
                  <a:pt x="0" y="409257"/>
                </a:lnTo>
                <a:lnTo>
                  <a:pt x="9525" y="409257"/>
                </a:lnTo>
                <a:lnTo>
                  <a:pt x="9525" y="447357"/>
                </a:lnTo>
                <a:close/>
              </a:path>
              <a:path w="2115184" h="585470">
                <a:moveTo>
                  <a:pt x="9525" y="380682"/>
                </a:moveTo>
                <a:lnTo>
                  <a:pt x="0" y="380682"/>
                </a:lnTo>
                <a:lnTo>
                  <a:pt x="0" y="342582"/>
                </a:lnTo>
                <a:lnTo>
                  <a:pt x="9525" y="342582"/>
                </a:lnTo>
                <a:lnTo>
                  <a:pt x="9525" y="380682"/>
                </a:lnTo>
                <a:close/>
              </a:path>
              <a:path w="2115184" h="585470">
                <a:moveTo>
                  <a:pt x="9525" y="314007"/>
                </a:moveTo>
                <a:lnTo>
                  <a:pt x="0" y="314007"/>
                </a:lnTo>
                <a:lnTo>
                  <a:pt x="0" y="275907"/>
                </a:lnTo>
                <a:lnTo>
                  <a:pt x="9525" y="275907"/>
                </a:lnTo>
                <a:lnTo>
                  <a:pt x="9525" y="314007"/>
                </a:lnTo>
                <a:close/>
              </a:path>
              <a:path w="2115184" h="585470">
                <a:moveTo>
                  <a:pt x="9525" y="247332"/>
                </a:moveTo>
                <a:lnTo>
                  <a:pt x="0" y="247332"/>
                </a:lnTo>
                <a:lnTo>
                  <a:pt x="0" y="209232"/>
                </a:lnTo>
                <a:lnTo>
                  <a:pt x="9525" y="209232"/>
                </a:lnTo>
                <a:lnTo>
                  <a:pt x="9525" y="247332"/>
                </a:lnTo>
                <a:close/>
              </a:path>
              <a:path w="2115184" h="585470">
                <a:moveTo>
                  <a:pt x="9525" y="180657"/>
                </a:moveTo>
                <a:lnTo>
                  <a:pt x="0" y="180657"/>
                </a:lnTo>
                <a:lnTo>
                  <a:pt x="0" y="142557"/>
                </a:lnTo>
                <a:lnTo>
                  <a:pt x="9525" y="142557"/>
                </a:lnTo>
                <a:lnTo>
                  <a:pt x="9525" y="180657"/>
                </a:lnTo>
                <a:close/>
              </a:path>
              <a:path w="2115184" h="585470">
                <a:moveTo>
                  <a:pt x="9525" y="113982"/>
                </a:moveTo>
                <a:lnTo>
                  <a:pt x="0" y="113982"/>
                </a:lnTo>
                <a:lnTo>
                  <a:pt x="0" y="75882"/>
                </a:lnTo>
                <a:lnTo>
                  <a:pt x="9525" y="75882"/>
                </a:lnTo>
                <a:lnTo>
                  <a:pt x="9525" y="113982"/>
                </a:lnTo>
                <a:close/>
              </a:path>
              <a:path w="2115184" h="585470">
                <a:moveTo>
                  <a:pt x="9525" y="47307"/>
                </a:moveTo>
                <a:lnTo>
                  <a:pt x="0" y="47307"/>
                </a:lnTo>
                <a:lnTo>
                  <a:pt x="0" y="9207"/>
                </a:lnTo>
                <a:lnTo>
                  <a:pt x="9525" y="9207"/>
                </a:lnTo>
                <a:lnTo>
                  <a:pt x="9525" y="47307"/>
                </a:lnTo>
                <a:close/>
              </a:path>
              <a:path w="2115184" h="585470">
                <a:moveTo>
                  <a:pt x="66992" y="9525"/>
                </a:moveTo>
                <a:lnTo>
                  <a:pt x="28892" y="9525"/>
                </a:lnTo>
                <a:lnTo>
                  <a:pt x="28892" y="0"/>
                </a:lnTo>
                <a:lnTo>
                  <a:pt x="66992" y="0"/>
                </a:lnTo>
                <a:lnTo>
                  <a:pt x="66992" y="9525"/>
                </a:lnTo>
                <a:close/>
              </a:path>
              <a:path w="2115184" h="585470">
                <a:moveTo>
                  <a:pt x="133667" y="9525"/>
                </a:moveTo>
                <a:lnTo>
                  <a:pt x="95567" y="9525"/>
                </a:lnTo>
                <a:lnTo>
                  <a:pt x="95567" y="0"/>
                </a:lnTo>
                <a:lnTo>
                  <a:pt x="133667" y="0"/>
                </a:lnTo>
                <a:lnTo>
                  <a:pt x="133667" y="9525"/>
                </a:lnTo>
                <a:close/>
              </a:path>
              <a:path w="2115184" h="585470">
                <a:moveTo>
                  <a:pt x="200342" y="9525"/>
                </a:moveTo>
                <a:lnTo>
                  <a:pt x="162242" y="9525"/>
                </a:lnTo>
                <a:lnTo>
                  <a:pt x="162242" y="0"/>
                </a:lnTo>
                <a:lnTo>
                  <a:pt x="200342" y="0"/>
                </a:lnTo>
                <a:lnTo>
                  <a:pt x="200342" y="9525"/>
                </a:lnTo>
                <a:close/>
              </a:path>
              <a:path w="2115184" h="585470">
                <a:moveTo>
                  <a:pt x="267017" y="9525"/>
                </a:moveTo>
                <a:lnTo>
                  <a:pt x="228917" y="9525"/>
                </a:lnTo>
                <a:lnTo>
                  <a:pt x="228917" y="0"/>
                </a:lnTo>
                <a:lnTo>
                  <a:pt x="267017" y="0"/>
                </a:lnTo>
                <a:lnTo>
                  <a:pt x="267017" y="9525"/>
                </a:lnTo>
                <a:close/>
              </a:path>
              <a:path w="2115184" h="585470">
                <a:moveTo>
                  <a:pt x="333692" y="9525"/>
                </a:moveTo>
                <a:lnTo>
                  <a:pt x="295592" y="9525"/>
                </a:lnTo>
                <a:lnTo>
                  <a:pt x="295592" y="0"/>
                </a:lnTo>
                <a:lnTo>
                  <a:pt x="333692" y="0"/>
                </a:lnTo>
                <a:lnTo>
                  <a:pt x="333692" y="9525"/>
                </a:lnTo>
                <a:close/>
              </a:path>
              <a:path w="2115184" h="585470">
                <a:moveTo>
                  <a:pt x="400367" y="9525"/>
                </a:moveTo>
                <a:lnTo>
                  <a:pt x="362267" y="9525"/>
                </a:lnTo>
                <a:lnTo>
                  <a:pt x="362267" y="0"/>
                </a:lnTo>
                <a:lnTo>
                  <a:pt x="400367" y="0"/>
                </a:lnTo>
                <a:lnTo>
                  <a:pt x="400367" y="9525"/>
                </a:lnTo>
                <a:close/>
              </a:path>
              <a:path w="2115184" h="585470">
                <a:moveTo>
                  <a:pt x="467042" y="9525"/>
                </a:moveTo>
                <a:lnTo>
                  <a:pt x="428942" y="9525"/>
                </a:lnTo>
                <a:lnTo>
                  <a:pt x="428942" y="0"/>
                </a:lnTo>
                <a:lnTo>
                  <a:pt x="467042" y="0"/>
                </a:lnTo>
                <a:lnTo>
                  <a:pt x="467042" y="9525"/>
                </a:lnTo>
                <a:close/>
              </a:path>
              <a:path w="2115184" h="585470">
                <a:moveTo>
                  <a:pt x="533717" y="9525"/>
                </a:moveTo>
                <a:lnTo>
                  <a:pt x="495617" y="9525"/>
                </a:lnTo>
                <a:lnTo>
                  <a:pt x="495617" y="0"/>
                </a:lnTo>
                <a:lnTo>
                  <a:pt x="533717" y="0"/>
                </a:lnTo>
                <a:lnTo>
                  <a:pt x="533717" y="9525"/>
                </a:lnTo>
                <a:close/>
              </a:path>
              <a:path w="2115184" h="585470">
                <a:moveTo>
                  <a:pt x="600392" y="9525"/>
                </a:moveTo>
                <a:lnTo>
                  <a:pt x="562292" y="9525"/>
                </a:lnTo>
                <a:lnTo>
                  <a:pt x="562292" y="0"/>
                </a:lnTo>
                <a:lnTo>
                  <a:pt x="600392" y="0"/>
                </a:lnTo>
                <a:lnTo>
                  <a:pt x="600392" y="9525"/>
                </a:lnTo>
                <a:close/>
              </a:path>
              <a:path w="2115184" h="585470">
                <a:moveTo>
                  <a:pt x="667067" y="9525"/>
                </a:moveTo>
                <a:lnTo>
                  <a:pt x="628967" y="9525"/>
                </a:lnTo>
                <a:lnTo>
                  <a:pt x="628967" y="0"/>
                </a:lnTo>
                <a:lnTo>
                  <a:pt x="667067" y="0"/>
                </a:lnTo>
                <a:lnTo>
                  <a:pt x="667067" y="9525"/>
                </a:lnTo>
                <a:close/>
              </a:path>
              <a:path w="2115184" h="585470">
                <a:moveTo>
                  <a:pt x="733742" y="9525"/>
                </a:moveTo>
                <a:lnTo>
                  <a:pt x="695642" y="9525"/>
                </a:lnTo>
                <a:lnTo>
                  <a:pt x="695642" y="0"/>
                </a:lnTo>
                <a:lnTo>
                  <a:pt x="733742" y="0"/>
                </a:lnTo>
                <a:lnTo>
                  <a:pt x="733742" y="9525"/>
                </a:lnTo>
                <a:close/>
              </a:path>
              <a:path w="2115184" h="585470">
                <a:moveTo>
                  <a:pt x="800417" y="9525"/>
                </a:moveTo>
                <a:lnTo>
                  <a:pt x="762317" y="9525"/>
                </a:lnTo>
                <a:lnTo>
                  <a:pt x="762317" y="0"/>
                </a:lnTo>
                <a:lnTo>
                  <a:pt x="800417" y="0"/>
                </a:lnTo>
                <a:lnTo>
                  <a:pt x="800417" y="9525"/>
                </a:lnTo>
                <a:close/>
              </a:path>
              <a:path w="2115184" h="585470">
                <a:moveTo>
                  <a:pt x="867092" y="9525"/>
                </a:moveTo>
                <a:lnTo>
                  <a:pt x="828992" y="9525"/>
                </a:lnTo>
                <a:lnTo>
                  <a:pt x="828992" y="0"/>
                </a:lnTo>
                <a:lnTo>
                  <a:pt x="867092" y="0"/>
                </a:lnTo>
                <a:lnTo>
                  <a:pt x="867092" y="9525"/>
                </a:lnTo>
                <a:close/>
              </a:path>
              <a:path w="2115184" h="585470">
                <a:moveTo>
                  <a:pt x="933767" y="9525"/>
                </a:moveTo>
                <a:lnTo>
                  <a:pt x="895667" y="9525"/>
                </a:lnTo>
                <a:lnTo>
                  <a:pt x="895667" y="0"/>
                </a:lnTo>
                <a:lnTo>
                  <a:pt x="933767" y="0"/>
                </a:lnTo>
                <a:lnTo>
                  <a:pt x="933767" y="9525"/>
                </a:lnTo>
                <a:close/>
              </a:path>
              <a:path w="2115184" h="585470">
                <a:moveTo>
                  <a:pt x="1000442" y="9525"/>
                </a:moveTo>
                <a:lnTo>
                  <a:pt x="962342" y="9525"/>
                </a:lnTo>
                <a:lnTo>
                  <a:pt x="962342" y="0"/>
                </a:lnTo>
                <a:lnTo>
                  <a:pt x="1000442" y="0"/>
                </a:lnTo>
                <a:lnTo>
                  <a:pt x="1000442" y="9525"/>
                </a:lnTo>
                <a:close/>
              </a:path>
              <a:path w="2115184" h="585470">
                <a:moveTo>
                  <a:pt x="1067117" y="9525"/>
                </a:moveTo>
                <a:lnTo>
                  <a:pt x="1029017" y="9525"/>
                </a:lnTo>
                <a:lnTo>
                  <a:pt x="1029017" y="0"/>
                </a:lnTo>
                <a:lnTo>
                  <a:pt x="1067117" y="0"/>
                </a:lnTo>
                <a:lnTo>
                  <a:pt x="1067117" y="9525"/>
                </a:lnTo>
                <a:close/>
              </a:path>
              <a:path w="2115184" h="585470">
                <a:moveTo>
                  <a:pt x="1133792" y="9525"/>
                </a:moveTo>
                <a:lnTo>
                  <a:pt x="1095692" y="9525"/>
                </a:lnTo>
                <a:lnTo>
                  <a:pt x="1095692" y="0"/>
                </a:lnTo>
                <a:lnTo>
                  <a:pt x="1133792" y="0"/>
                </a:lnTo>
                <a:lnTo>
                  <a:pt x="1133792" y="9525"/>
                </a:lnTo>
                <a:close/>
              </a:path>
              <a:path w="2115184" h="585470">
                <a:moveTo>
                  <a:pt x="1200467" y="9525"/>
                </a:moveTo>
                <a:lnTo>
                  <a:pt x="1162367" y="9525"/>
                </a:lnTo>
                <a:lnTo>
                  <a:pt x="1162367" y="0"/>
                </a:lnTo>
                <a:lnTo>
                  <a:pt x="1200467" y="0"/>
                </a:lnTo>
                <a:lnTo>
                  <a:pt x="1200467" y="9525"/>
                </a:lnTo>
                <a:close/>
              </a:path>
              <a:path w="2115184" h="585470">
                <a:moveTo>
                  <a:pt x="1267142" y="9525"/>
                </a:moveTo>
                <a:lnTo>
                  <a:pt x="1229042" y="9525"/>
                </a:lnTo>
                <a:lnTo>
                  <a:pt x="1229042" y="0"/>
                </a:lnTo>
                <a:lnTo>
                  <a:pt x="1267142" y="0"/>
                </a:lnTo>
                <a:lnTo>
                  <a:pt x="1267142" y="9525"/>
                </a:lnTo>
                <a:close/>
              </a:path>
              <a:path w="2115184" h="585470">
                <a:moveTo>
                  <a:pt x="1333817" y="9525"/>
                </a:moveTo>
                <a:lnTo>
                  <a:pt x="1295717" y="9525"/>
                </a:lnTo>
                <a:lnTo>
                  <a:pt x="1295717" y="0"/>
                </a:lnTo>
                <a:lnTo>
                  <a:pt x="1333817" y="0"/>
                </a:lnTo>
                <a:lnTo>
                  <a:pt x="1333817" y="9525"/>
                </a:lnTo>
                <a:close/>
              </a:path>
              <a:path w="2115184" h="585470">
                <a:moveTo>
                  <a:pt x="1400492" y="9525"/>
                </a:moveTo>
                <a:lnTo>
                  <a:pt x="1362392" y="9525"/>
                </a:lnTo>
                <a:lnTo>
                  <a:pt x="1362392" y="0"/>
                </a:lnTo>
                <a:lnTo>
                  <a:pt x="1400492" y="0"/>
                </a:lnTo>
                <a:lnTo>
                  <a:pt x="1400492" y="9525"/>
                </a:lnTo>
                <a:close/>
              </a:path>
              <a:path w="2115184" h="585470">
                <a:moveTo>
                  <a:pt x="1467167" y="9525"/>
                </a:moveTo>
                <a:lnTo>
                  <a:pt x="1429067" y="9525"/>
                </a:lnTo>
                <a:lnTo>
                  <a:pt x="1429067" y="0"/>
                </a:lnTo>
                <a:lnTo>
                  <a:pt x="1467167" y="0"/>
                </a:lnTo>
                <a:lnTo>
                  <a:pt x="1467167" y="9525"/>
                </a:lnTo>
                <a:close/>
              </a:path>
              <a:path w="2115184" h="585470">
                <a:moveTo>
                  <a:pt x="1533842" y="9525"/>
                </a:moveTo>
                <a:lnTo>
                  <a:pt x="1495742" y="9525"/>
                </a:lnTo>
                <a:lnTo>
                  <a:pt x="1495742" y="0"/>
                </a:lnTo>
                <a:lnTo>
                  <a:pt x="1533842" y="0"/>
                </a:lnTo>
                <a:lnTo>
                  <a:pt x="1533842" y="9525"/>
                </a:lnTo>
                <a:close/>
              </a:path>
              <a:path w="2115184" h="585470">
                <a:moveTo>
                  <a:pt x="1600517" y="9525"/>
                </a:moveTo>
                <a:lnTo>
                  <a:pt x="1562417" y="9525"/>
                </a:lnTo>
                <a:lnTo>
                  <a:pt x="1562417" y="0"/>
                </a:lnTo>
                <a:lnTo>
                  <a:pt x="1600517" y="0"/>
                </a:lnTo>
                <a:lnTo>
                  <a:pt x="1600517" y="9525"/>
                </a:lnTo>
                <a:close/>
              </a:path>
              <a:path w="2115184" h="585470">
                <a:moveTo>
                  <a:pt x="1667192" y="9525"/>
                </a:moveTo>
                <a:lnTo>
                  <a:pt x="1629092" y="9525"/>
                </a:lnTo>
                <a:lnTo>
                  <a:pt x="1629092" y="0"/>
                </a:lnTo>
                <a:lnTo>
                  <a:pt x="1667192" y="0"/>
                </a:lnTo>
                <a:lnTo>
                  <a:pt x="1667192" y="9525"/>
                </a:lnTo>
                <a:close/>
              </a:path>
              <a:path w="2115184" h="585470">
                <a:moveTo>
                  <a:pt x="1733867" y="9525"/>
                </a:moveTo>
                <a:lnTo>
                  <a:pt x="1695767" y="9525"/>
                </a:lnTo>
                <a:lnTo>
                  <a:pt x="1695767" y="0"/>
                </a:lnTo>
                <a:lnTo>
                  <a:pt x="1733867" y="0"/>
                </a:lnTo>
                <a:lnTo>
                  <a:pt x="1733867" y="9525"/>
                </a:lnTo>
                <a:close/>
              </a:path>
              <a:path w="2115184" h="585470">
                <a:moveTo>
                  <a:pt x="1800542" y="9525"/>
                </a:moveTo>
                <a:lnTo>
                  <a:pt x="1762442" y="9525"/>
                </a:lnTo>
                <a:lnTo>
                  <a:pt x="1762442" y="0"/>
                </a:lnTo>
                <a:lnTo>
                  <a:pt x="1800542" y="0"/>
                </a:lnTo>
                <a:lnTo>
                  <a:pt x="1800542" y="9525"/>
                </a:lnTo>
                <a:close/>
              </a:path>
              <a:path w="2115184" h="585470">
                <a:moveTo>
                  <a:pt x="1867217" y="9525"/>
                </a:moveTo>
                <a:lnTo>
                  <a:pt x="1829117" y="9525"/>
                </a:lnTo>
                <a:lnTo>
                  <a:pt x="1829117" y="0"/>
                </a:lnTo>
                <a:lnTo>
                  <a:pt x="1867217" y="0"/>
                </a:lnTo>
                <a:lnTo>
                  <a:pt x="1867217" y="9525"/>
                </a:lnTo>
                <a:close/>
              </a:path>
              <a:path w="2115184" h="585470">
                <a:moveTo>
                  <a:pt x="1933892" y="9525"/>
                </a:moveTo>
                <a:lnTo>
                  <a:pt x="1895792" y="9525"/>
                </a:lnTo>
                <a:lnTo>
                  <a:pt x="1895792" y="0"/>
                </a:lnTo>
                <a:lnTo>
                  <a:pt x="1933892" y="0"/>
                </a:lnTo>
                <a:lnTo>
                  <a:pt x="1933892" y="9525"/>
                </a:lnTo>
                <a:close/>
              </a:path>
              <a:path w="2115184" h="585470">
                <a:moveTo>
                  <a:pt x="2000567" y="9525"/>
                </a:moveTo>
                <a:lnTo>
                  <a:pt x="1962467" y="9525"/>
                </a:lnTo>
                <a:lnTo>
                  <a:pt x="1962467" y="0"/>
                </a:lnTo>
                <a:lnTo>
                  <a:pt x="2000567" y="0"/>
                </a:lnTo>
                <a:lnTo>
                  <a:pt x="2000567" y="9525"/>
                </a:lnTo>
                <a:close/>
              </a:path>
              <a:path w="2115184" h="585470">
                <a:moveTo>
                  <a:pt x="2067242" y="9525"/>
                </a:moveTo>
                <a:lnTo>
                  <a:pt x="2029142" y="9525"/>
                </a:lnTo>
                <a:lnTo>
                  <a:pt x="2029142" y="0"/>
                </a:lnTo>
                <a:lnTo>
                  <a:pt x="2067242" y="0"/>
                </a:lnTo>
                <a:lnTo>
                  <a:pt x="2067242" y="9525"/>
                </a:lnTo>
                <a:close/>
              </a:path>
              <a:path w="2115184" h="585470">
                <a:moveTo>
                  <a:pt x="2105558" y="9525"/>
                </a:moveTo>
                <a:lnTo>
                  <a:pt x="2095817" y="9525"/>
                </a:lnTo>
                <a:lnTo>
                  <a:pt x="2095817" y="0"/>
                </a:lnTo>
                <a:lnTo>
                  <a:pt x="2110320" y="0"/>
                </a:lnTo>
                <a:lnTo>
                  <a:pt x="2111794" y="228"/>
                </a:lnTo>
                <a:lnTo>
                  <a:pt x="2113127" y="901"/>
                </a:lnTo>
                <a:lnTo>
                  <a:pt x="2114181" y="1955"/>
                </a:lnTo>
                <a:lnTo>
                  <a:pt x="2114854" y="3289"/>
                </a:lnTo>
                <a:lnTo>
                  <a:pt x="2115083" y="4762"/>
                </a:lnTo>
                <a:lnTo>
                  <a:pt x="2105558" y="4762"/>
                </a:lnTo>
                <a:lnTo>
                  <a:pt x="2105558" y="9525"/>
                </a:lnTo>
                <a:close/>
              </a:path>
              <a:path w="2115184" h="585470">
                <a:moveTo>
                  <a:pt x="2115083" y="28359"/>
                </a:moveTo>
                <a:lnTo>
                  <a:pt x="2105558" y="28359"/>
                </a:lnTo>
                <a:lnTo>
                  <a:pt x="2105558" y="4762"/>
                </a:lnTo>
                <a:lnTo>
                  <a:pt x="2110320" y="9525"/>
                </a:lnTo>
                <a:lnTo>
                  <a:pt x="2115083" y="9525"/>
                </a:lnTo>
                <a:lnTo>
                  <a:pt x="2115083" y="28359"/>
                </a:lnTo>
                <a:close/>
              </a:path>
              <a:path w="2115184" h="585470">
                <a:moveTo>
                  <a:pt x="2115083" y="9525"/>
                </a:moveTo>
                <a:lnTo>
                  <a:pt x="2110320" y="9525"/>
                </a:lnTo>
                <a:lnTo>
                  <a:pt x="2105558" y="4762"/>
                </a:lnTo>
                <a:lnTo>
                  <a:pt x="2115083" y="4762"/>
                </a:lnTo>
                <a:lnTo>
                  <a:pt x="2115083" y="9525"/>
                </a:lnTo>
                <a:close/>
              </a:path>
              <a:path w="2115184" h="585470">
                <a:moveTo>
                  <a:pt x="2115083" y="95034"/>
                </a:moveTo>
                <a:lnTo>
                  <a:pt x="2105558" y="95034"/>
                </a:lnTo>
                <a:lnTo>
                  <a:pt x="2105558" y="56934"/>
                </a:lnTo>
                <a:lnTo>
                  <a:pt x="2115083" y="56934"/>
                </a:lnTo>
                <a:lnTo>
                  <a:pt x="2115083" y="95034"/>
                </a:lnTo>
                <a:close/>
              </a:path>
              <a:path w="2115184" h="585470">
                <a:moveTo>
                  <a:pt x="2115083" y="161709"/>
                </a:moveTo>
                <a:lnTo>
                  <a:pt x="2105558" y="161709"/>
                </a:lnTo>
                <a:lnTo>
                  <a:pt x="2105558" y="123609"/>
                </a:lnTo>
                <a:lnTo>
                  <a:pt x="2115083" y="123609"/>
                </a:lnTo>
                <a:lnTo>
                  <a:pt x="2115083" y="161709"/>
                </a:lnTo>
                <a:close/>
              </a:path>
              <a:path w="2115184" h="585470">
                <a:moveTo>
                  <a:pt x="2115083" y="228384"/>
                </a:moveTo>
                <a:lnTo>
                  <a:pt x="2105558" y="228384"/>
                </a:lnTo>
                <a:lnTo>
                  <a:pt x="2105558" y="190284"/>
                </a:lnTo>
                <a:lnTo>
                  <a:pt x="2115083" y="190284"/>
                </a:lnTo>
                <a:lnTo>
                  <a:pt x="2115083" y="228384"/>
                </a:lnTo>
                <a:close/>
              </a:path>
              <a:path w="2115184" h="585470">
                <a:moveTo>
                  <a:pt x="2115083" y="295059"/>
                </a:moveTo>
                <a:lnTo>
                  <a:pt x="2105558" y="295059"/>
                </a:lnTo>
                <a:lnTo>
                  <a:pt x="2105558" y="256959"/>
                </a:lnTo>
                <a:lnTo>
                  <a:pt x="2115083" y="256959"/>
                </a:lnTo>
                <a:lnTo>
                  <a:pt x="2115083" y="295059"/>
                </a:lnTo>
                <a:close/>
              </a:path>
              <a:path w="2115184" h="585470">
                <a:moveTo>
                  <a:pt x="2115083" y="361734"/>
                </a:moveTo>
                <a:lnTo>
                  <a:pt x="2105558" y="361734"/>
                </a:lnTo>
                <a:lnTo>
                  <a:pt x="2105558" y="323634"/>
                </a:lnTo>
                <a:lnTo>
                  <a:pt x="2115083" y="323634"/>
                </a:lnTo>
                <a:lnTo>
                  <a:pt x="2115083" y="361734"/>
                </a:lnTo>
                <a:close/>
              </a:path>
              <a:path w="2115184" h="585470">
                <a:moveTo>
                  <a:pt x="2115083" y="428409"/>
                </a:moveTo>
                <a:lnTo>
                  <a:pt x="2105558" y="428409"/>
                </a:lnTo>
                <a:lnTo>
                  <a:pt x="2105558" y="390309"/>
                </a:lnTo>
                <a:lnTo>
                  <a:pt x="2115083" y="390309"/>
                </a:lnTo>
                <a:lnTo>
                  <a:pt x="2115083" y="428409"/>
                </a:lnTo>
                <a:close/>
              </a:path>
              <a:path w="2115184" h="585470">
                <a:moveTo>
                  <a:pt x="2115083" y="495084"/>
                </a:moveTo>
                <a:lnTo>
                  <a:pt x="2105558" y="495084"/>
                </a:lnTo>
                <a:lnTo>
                  <a:pt x="2105558" y="456984"/>
                </a:lnTo>
                <a:lnTo>
                  <a:pt x="2115083" y="456984"/>
                </a:lnTo>
                <a:lnTo>
                  <a:pt x="2115083" y="495084"/>
                </a:lnTo>
                <a:close/>
              </a:path>
              <a:path w="2115184" h="585470">
                <a:moveTo>
                  <a:pt x="2115083" y="561759"/>
                </a:moveTo>
                <a:lnTo>
                  <a:pt x="2105558" y="561759"/>
                </a:lnTo>
                <a:lnTo>
                  <a:pt x="2105558" y="523659"/>
                </a:lnTo>
                <a:lnTo>
                  <a:pt x="2115083" y="523659"/>
                </a:lnTo>
                <a:lnTo>
                  <a:pt x="2115083" y="561759"/>
                </a:lnTo>
                <a:close/>
              </a:path>
              <a:path w="2115184" h="585470">
                <a:moveTo>
                  <a:pt x="2100694" y="585470"/>
                </a:moveTo>
                <a:lnTo>
                  <a:pt x="2062594" y="585470"/>
                </a:lnTo>
                <a:lnTo>
                  <a:pt x="2062594" y="575945"/>
                </a:lnTo>
                <a:lnTo>
                  <a:pt x="2100694" y="575945"/>
                </a:lnTo>
                <a:lnTo>
                  <a:pt x="2100694" y="585470"/>
                </a:lnTo>
                <a:close/>
              </a:path>
              <a:path w="2115184" h="585470">
                <a:moveTo>
                  <a:pt x="2034019" y="585470"/>
                </a:moveTo>
                <a:lnTo>
                  <a:pt x="1995919" y="585470"/>
                </a:lnTo>
                <a:lnTo>
                  <a:pt x="1995919" y="575945"/>
                </a:lnTo>
                <a:lnTo>
                  <a:pt x="2034019" y="575945"/>
                </a:lnTo>
                <a:lnTo>
                  <a:pt x="2034019" y="585470"/>
                </a:lnTo>
                <a:close/>
              </a:path>
              <a:path w="2115184" h="585470">
                <a:moveTo>
                  <a:pt x="1967344" y="585470"/>
                </a:moveTo>
                <a:lnTo>
                  <a:pt x="1929244" y="585470"/>
                </a:lnTo>
                <a:lnTo>
                  <a:pt x="1929244" y="575945"/>
                </a:lnTo>
                <a:lnTo>
                  <a:pt x="1967344" y="575945"/>
                </a:lnTo>
                <a:lnTo>
                  <a:pt x="1967344" y="585470"/>
                </a:lnTo>
                <a:close/>
              </a:path>
              <a:path w="2115184" h="585470">
                <a:moveTo>
                  <a:pt x="1900669" y="585470"/>
                </a:moveTo>
                <a:lnTo>
                  <a:pt x="1862569" y="585470"/>
                </a:lnTo>
                <a:lnTo>
                  <a:pt x="1862569" y="575945"/>
                </a:lnTo>
                <a:lnTo>
                  <a:pt x="1900669" y="575945"/>
                </a:lnTo>
                <a:lnTo>
                  <a:pt x="1900669" y="585470"/>
                </a:lnTo>
                <a:close/>
              </a:path>
              <a:path w="2115184" h="585470">
                <a:moveTo>
                  <a:pt x="1833994" y="585470"/>
                </a:moveTo>
                <a:lnTo>
                  <a:pt x="1795894" y="585470"/>
                </a:lnTo>
                <a:lnTo>
                  <a:pt x="1795894" y="575945"/>
                </a:lnTo>
                <a:lnTo>
                  <a:pt x="1833994" y="575945"/>
                </a:lnTo>
                <a:lnTo>
                  <a:pt x="1833994" y="585470"/>
                </a:lnTo>
                <a:close/>
              </a:path>
              <a:path w="2115184" h="585470">
                <a:moveTo>
                  <a:pt x="1767319" y="585470"/>
                </a:moveTo>
                <a:lnTo>
                  <a:pt x="1729219" y="585470"/>
                </a:lnTo>
                <a:lnTo>
                  <a:pt x="1729219" y="575945"/>
                </a:lnTo>
                <a:lnTo>
                  <a:pt x="1767319" y="575945"/>
                </a:lnTo>
                <a:lnTo>
                  <a:pt x="1767319" y="585470"/>
                </a:lnTo>
                <a:close/>
              </a:path>
              <a:path w="2115184" h="585470">
                <a:moveTo>
                  <a:pt x="1700644" y="585470"/>
                </a:moveTo>
                <a:lnTo>
                  <a:pt x="1662544" y="585470"/>
                </a:lnTo>
                <a:lnTo>
                  <a:pt x="1662544" y="575945"/>
                </a:lnTo>
                <a:lnTo>
                  <a:pt x="1700644" y="575945"/>
                </a:lnTo>
                <a:lnTo>
                  <a:pt x="1700644" y="585470"/>
                </a:lnTo>
                <a:close/>
              </a:path>
              <a:path w="2115184" h="585470">
                <a:moveTo>
                  <a:pt x="1633969" y="585470"/>
                </a:moveTo>
                <a:lnTo>
                  <a:pt x="1595869" y="585470"/>
                </a:lnTo>
                <a:lnTo>
                  <a:pt x="1595869" y="575945"/>
                </a:lnTo>
                <a:lnTo>
                  <a:pt x="1633969" y="575945"/>
                </a:lnTo>
                <a:lnTo>
                  <a:pt x="1633969" y="585470"/>
                </a:lnTo>
                <a:close/>
              </a:path>
              <a:path w="2115184" h="585470">
                <a:moveTo>
                  <a:pt x="1567294" y="585470"/>
                </a:moveTo>
                <a:lnTo>
                  <a:pt x="1529194" y="585470"/>
                </a:lnTo>
                <a:lnTo>
                  <a:pt x="1529194" y="575945"/>
                </a:lnTo>
                <a:lnTo>
                  <a:pt x="1567294" y="575945"/>
                </a:lnTo>
                <a:lnTo>
                  <a:pt x="1567294" y="585470"/>
                </a:lnTo>
                <a:close/>
              </a:path>
              <a:path w="2115184" h="585470">
                <a:moveTo>
                  <a:pt x="1500619" y="585470"/>
                </a:moveTo>
                <a:lnTo>
                  <a:pt x="1462519" y="585470"/>
                </a:lnTo>
                <a:lnTo>
                  <a:pt x="1462519" y="575945"/>
                </a:lnTo>
                <a:lnTo>
                  <a:pt x="1500619" y="575945"/>
                </a:lnTo>
                <a:lnTo>
                  <a:pt x="1500619" y="585470"/>
                </a:lnTo>
                <a:close/>
              </a:path>
              <a:path w="2115184" h="585470">
                <a:moveTo>
                  <a:pt x="1433944" y="585470"/>
                </a:moveTo>
                <a:lnTo>
                  <a:pt x="1395844" y="585470"/>
                </a:lnTo>
                <a:lnTo>
                  <a:pt x="1395844" y="575945"/>
                </a:lnTo>
                <a:lnTo>
                  <a:pt x="1433944" y="575945"/>
                </a:lnTo>
                <a:lnTo>
                  <a:pt x="1433944" y="585470"/>
                </a:lnTo>
                <a:close/>
              </a:path>
              <a:path w="2115184" h="585470">
                <a:moveTo>
                  <a:pt x="1367269" y="585470"/>
                </a:moveTo>
                <a:lnTo>
                  <a:pt x="1329169" y="585470"/>
                </a:lnTo>
                <a:lnTo>
                  <a:pt x="1329169" y="575945"/>
                </a:lnTo>
                <a:lnTo>
                  <a:pt x="1367269" y="575945"/>
                </a:lnTo>
                <a:lnTo>
                  <a:pt x="1367269" y="585470"/>
                </a:lnTo>
                <a:close/>
              </a:path>
              <a:path w="2115184" h="585470">
                <a:moveTo>
                  <a:pt x="1300594" y="585470"/>
                </a:moveTo>
                <a:lnTo>
                  <a:pt x="1262494" y="585470"/>
                </a:lnTo>
                <a:lnTo>
                  <a:pt x="1262494" y="575945"/>
                </a:lnTo>
                <a:lnTo>
                  <a:pt x="1300594" y="575945"/>
                </a:lnTo>
                <a:lnTo>
                  <a:pt x="1300594" y="585470"/>
                </a:lnTo>
                <a:close/>
              </a:path>
              <a:path w="2115184" h="585470">
                <a:moveTo>
                  <a:pt x="1233919" y="585470"/>
                </a:moveTo>
                <a:lnTo>
                  <a:pt x="1195819" y="585470"/>
                </a:lnTo>
                <a:lnTo>
                  <a:pt x="1195819" y="575945"/>
                </a:lnTo>
                <a:lnTo>
                  <a:pt x="1233919" y="575945"/>
                </a:lnTo>
                <a:lnTo>
                  <a:pt x="1233919" y="585470"/>
                </a:lnTo>
                <a:close/>
              </a:path>
              <a:path w="2115184" h="585470">
                <a:moveTo>
                  <a:pt x="1167244" y="585470"/>
                </a:moveTo>
                <a:lnTo>
                  <a:pt x="1129144" y="585470"/>
                </a:lnTo>
                <a:lnTo>
                  <a:pt x="1129144" y="575945"/>
                </a:lnTo>
                <a:lnTo>
                  <a:pt x="1167244" y="575945"/>
                </a:lnTo>
                <a:lnTo>
                  <a:pt x="1167244" y="585470"/>
                </a:lnTo>
                <a:close/>
              </a:path>
              <a:path w="2115184" h="585470">
                <a:moveTo>
                  <a:pt x="1100569" y="585470"/>
                </a:moveTo>
                <a:lnTo>
                  <a:pt x="1062469" y="585470"/>
                </a:lnTo>
                <a:lnTo>
                  <a:pt x="1062469" y="575945"/>
                </a:lnTo>
                <a:lnTo>
                  <a:pt x="1100569" y="575945"/>
                </a:lnTo>
                <a:lnTo>
                  <a:pt x="1100569" y="585470"/>
                </a:lnTo>
                <a:close/>
              </a:path>
              <a:path w="2115184" h="585470">
                <a:moveTo>
                  <a:pt x="1033894" y="585470"/>
                </a:moveTo>
                <a:lnTo>
                  <a:pt x="995794" y="585470"/>
                </a:lnTo>
                <a:lnTo>
                  <a:pt x="995794" y="575945"/>
                </a:lnTo>
                <a:lnTo>
                  <a:pt x="1033894" y="575945"/>
                </a:lnTo>
                <a:lnTo>
                  <a:pt x="1033894" y="585470"/>
                </a:lnTo>
                <a:close/>
              </a:path>
              <a:path w="2115184" h="585470">
                <a:moveTo>
                  <a:pt x="967219" y="585470"/>
                </a:moveTo>
                <a:lnTo>
                  <a:pt x="929119" y="585470"/>
                </a:lnTo>
                <a:lnTo>
                  <a:pt x="929119" y="575945"/>
                </a:lnTo>
                <a:lnTo>
                  <a:pt x="967219" y="575945"/>
                </a:lnTo>
                <a:lnTo>
                  <a:pt x="967219" y="585470"/>
                </a:lnTo>
                <a:close/>
              </a:path>
              <a:path w="2115184" h="585470">
                <a:moveTo>
                  <a:pt x="900544" y="585470"/>
                </a:moveTo>
                <a:lnTo>
                  <a:pt x="862444" y="585470"/>
                </a:lnTo>
                <a:lnTo>
                  <a:pt x="862444" y="575945"/>
                </a:lnTo>
                <a:lnTo>
                  <a:pt x="900544" y="575945"/>
                </a:lnTo>
                <a:lnTo>
                  <a:pt x="900544" y="585470"/>
                </a:lnTo>
                <a:close/>
              </a:path>
              <a:path w="2115184" h="585470">
                <a:moveTo>
                  <a:pt x="833869" y="585470"/>
                </a:moveTo>
                <a:lnTo>
                  <a:pt x="795769" y="585470"/>
                </a:lnTo>
                <a:lnTo>
                  <a:pt x="795769" y="575945"/>
                </a:lnTo>
                <a:lnTo>
                  <a:pt x="833869" y="575945"/>
                </a:lnTo>
                <a:lnTo>
                  <a:pt x="833869" y="585470"/>
                </a:lnTo>
                <a:close/>
              </a:path>
              <a:path w="2115184" h="585470">
                <a:moveTo>
                  <a:pt x="767194" y="585470"/>
                </a:moveTo>
                <a:lnTo>
                  <a:pt x="729094" y="585470"/>
                </a:lnTo>
                <a:lnTo>
                  <a:pt x="729094" y="575945"/>
                </a:lnTo>
                <a:lnTo>
                  <a:pt x="767194" y="575945"/>
                </a:lnTo>
                <a:lnTo>
                  <a:pt x="767194" y="585470"/>
                </a:lnTo>
                <a:close/>
              </a:path>
              <a:path w="2115184" h="585470">
                <a:moveTo>
                  <a:pt x="700519" y="585470"/>
                </a:moveTo>
                <a:lnTo>
                  <a:pt x="662419" y="585470"/>
                </a:lnTo>
                <a:lnTo>
                  <a:pt x="662419" y="575945"/>
                </a:lnTo>
                <a:lnTo>
                  <a:pt x="700519" y="575945"/>
                </a:lnTo>
                <a:lnTo>
                  <a:pt x="700519" y="585470"/>
                </a:lnTo>
                <a:close/>
              </a:path>
              <a:path w="2115184" h="585470">
                <a:moveTo>
                  <a:pt x="633844" y="585470"/>
                </a:moveTo>
                <a:lnTo>
                  <a:pt x="595744" y="585470"/>
                </a:lnTo>
                <a:lnTo>
                  <a:pt x="595744" y="575945"/>
                </a:lnTo>
                <a:lnTo>
                  <a:pt x="633844" y="575945"/>
                </a:lnTo>
                <a:lnTo>
                  <a:pt x="633844" y="585470"/>
                </a:lnTo>
                <a:close/>
              </a:path>
              <a:path w="2115184" h="585470">
                <a:moveTo>
                  <a:pt x="567169" y="585470"/>
                </a:moveTo>
                <a:lnTo>
                  <a:pt x="529069" y="585470"/>
                </a:lnTo>
                <a:lnTo>
                  <a:pt x="529069" y="575945"/>
                </a:lnTo>
                <a:lnTo>
                  <a:pt x="567169" y="575945"/>
                </a:lnTo>
                <a:lnTo>
                  <a:pt x="567169" y="585470"/>
                </a:lnTo>
                <a:close/>
              </a:path>
              <a:path w="2115184" h="585470">
                <a:moveTo>
                  <a:pt x="500494" y="585470"/>
                </a:moveTo>
                <a:lnTo>
                  <a:pt x="462394" y="585470"/>
                </a:lnTo>
                <a:lnTo>
                  <a:pt x="462394" y="575945"/>
                </a:lnTo>
                <a:lnTo>
                  <a:pt x="500494" y="575945"/>
                </a:lnTo>
                <a:lnTo>
                  <a:pt x="500494" y="585470"/>
                </a:lnTo>
                <a:close/>
              </a:path>
              <a:path w="2115184" h="585470">
                <a:moveTo>
                  <a:pt x="433819" y="585470"/>
                </a:moveTo>
                <a:lnTo>
                  <a:pt x="395719" y="585470"/>
                </a:lnTo>
                <a:lnTo>
                  <a:pt x="395719" y="575945"/>
                </a:lnTo>
                <a:lnTo>
                  <a:pt x="433819" y="575945"/>
                </a:lnTo>
                <a:lnTo>
                  <a:pt x="433819" y="585470"/>
                </a:lnTo>
                <a:close/>
              </a:path>
              <a:path w="2115184" h="585470">
                <a:moveTo>
                  <a:pt x="367144" y="585470"/>
                </a:moveTo>
                <a:lnTo>
                  <a:pt x="329044" y="585470"/>
                </a:lnTo>
                <a:lnTo>
                  <a:pt x="329044" y="575945"/>
                </a:lnTo>
                <a:lnTo>
                  <a:pt x="367144" y="575945"/>
                </a:lnTo>
                <a:lnTo>
                  <a:pt x="367144" y="585470"/>
                </a:lnTo>
                <a:close/>
              </a:path>
              <a:path w="2115184" h="585470">
                <a:moveTo>
                  <a:pt x="300469" y="585470"/>
                </a:moveTo>
                <a:lnTo>
                  <a:pt x="262369" y="585470"/>
                </a:lnTo>
                <a:lnTo>
                  <a:pt x="262369" y="575945"/>
                </a:lnTo>
                <a:lnTo>
                  <a:pt x="300469" y="575945"/>
                </a:lnTo>
                <a:lnTo>
                  <a:pt x="300469" y="585470"/>
                </a:lnTo>
                <a:close/>
              </a:path>
              <a:path w="2115184" h="585470">
                <a:moveTo>
                  <a:pt x="233794" y="585470"/>
                </a:moveTo>
                <a:lnTo>
                  <a:pt x="195694" y="585470"/>
                </a:lnTo>
                <a:lnTo>
                  <a:pt x="195694" y="575945"/>
                </a:lnTo>
                <a:lnTo>
                  <a:pt x="233794" y="575945"/>
                </a:lnTo>
                <a:lnTo>
                  <a:pt x="233794" y="585470"/>
                </a:lnTo>
                <a:close/>
              </a:path>
              <a:path w="2115184" h="585470">
                <a:moveTo>
                  <a:pt x="167119" y="585470"/>
                </a:moveTo>
                <a:lnTo>
                  <a:pt x="129019" y="585470"/>
                </a:lnTo>
                <a:lnTo>
                  <a:pt x="129019" y="575945"/>
                </a:lnTo>
                <a:lnTo>
                  <a:pt x="167119" y="575945"/>
                </a:lnTo>
                <a:lnTo>
                  <a:pt x="167119" y="585470"/>
                </a:lnTo>
                <a:close/>
              </a:path>
              <a:path w="2115184" h="585470">
                <a:moveTo>
                  <a:pt x="100444" y="585470"/>
                </a:moveTo>
                <a:lnTo>
                  <a:pt x="62344" y="585470"/>
                </a:lnTo>
                <a:lnTo>
                  <a:pt x="62344" y="575945"/>
                </a:lnTo>
                <a:lnTo>
                  <a:pt x="100444" y="575945"/>
                </a:lnTo>
                <a:lnTo>
                  <a:pt x="100444" y="585470"/>
                </a:lnTo>
                <a:close/>
              </a:path>
            </a:pathLst>
          </a:custGeom>
          <a:solidFill>
            <a:srgbClr val="0145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315959" y="2916440"/>
            <a:ext cx="1650364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单击此处添加文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 </a:t>
            </a: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单击此处添加文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882227" y="2130183"/>
            <a:ext cx="2115185" cy="585470"/>
          </a:xfrm>
          <a:custGeom>
            <a:avLst/>
            <a:gdLst/>
            <a:ahLst/>
            <a:cxnLst/>
            <a:rect l="l" t="t" r="r" b="b"/>
            <a:pathLst>
              <a:path w="2115184" h="585469">
                <a:moveTo>
                  <a:pt x="4762" y="580707"/>
                </a:moveTo>
                <a:lnTo>
                  <a:pt x="0" y="580707"/>
                </a:lnTo>
                <a:lnTo>
                  <a:pt x="0" y="542607"/>
                </a:lnTo>
                <a:lnTo>
                  <a:pt x="9525" y="542607"/>
                </a:lnTo>
                <a:lnTo>
                  <a:pt x="9525" y="575944"/>
                </a:lnTo>
                <a:lnTo>
                  <a:pt x="4762" y="575944"/>
                </a:lnTo>
                <a:lnTo>
                  <a:pt x="4762" y="580707"/>
                </a:lnTo>
                <a:close/>
              </a:path>
              <a:path w="2115184" h="585469">
                <a:moveTo>
                  <a:pt x="33769" y="585469"/>
                </a:moveTo>
                <a:lnTo>
                  <a:pt x="4762" y="585469"/>
                </a:lnTo>
                <a:lnTo>
                  <a:pt x="4762" y="575944"/>
                </a:lnTo>
                <a:lnTo>
                  <a:pt x="9525" y="575944"/>
                </a:lnTo>
                <a:lnTo>
                  <a:pt x="9525" y="580707"/>
                </a:lnTo>
                <a:lnTo>
                  <a:pt x="33769" y="580707"/>
                </a:lnTo>
                <a:lnTo>
                  <a:pt x="33769" y="585469"/>
                </a:lnTo>
                <a:close/>
              </a:path>
              <a:path w="2115184" h="585469">
                <a:moveTo>
                  <a:pt x="33769" y="580707"/>
                </a:moveTo>
                <a:lnTo>
                  <a:pt x="9525" y="580707"/>
                </a:lnTo>
                <a:lnTo>
                  <a:pt x="9525" y="575944"/>
                </a:lnTo>
                <a:lnTo>
                  <a:pt x="33769" y="575944"/>
                </a:lnTo>
                <a:lnTo>
                  <a:pt x="33769" y="580707"/>
                </a:lnTo>
                <a:close/>
              </a:path>
              <a:path w="2115184" h="585469">
                <a:moveTo>
                  <a:pt x="9525" y="514032"/>
                </a:moveTo>
                <a:lnTo>
                  <a:pt x="0" y="514032"/>
                </a:lnTo>
                <a:lnTo>
                  <a:pt x="0" y="475932"/>
                </a:lnTo>
                <a:lnTo>
                  <a:pt x="9525" y="475932"/>
                </a:lnTo>
                <a:lnTo>
                  <a:pt x="9525" y="514032"/>
                </a:lnTo>
                <a:close/>
              </a:path>
              <a:path w="2115184" h="585469">
                <a:moveTo>
                  <a:pt x="9525" y="447357"/>
                </a:moveTo>
                <a:lnTo>
                  <a:pt x="0" y="447357"/>
                </a:lnTo>
                <a:lnTo>
                  <a:pt x="0" y="409257"/>
                </a:lnTo>
                <a:lnTo>
                  <a:pt x="9525" y="409257"/>
                </a:lnTo>
                <a:lnTo>
                  <a:pt x="9525" y="447357"/>
                </a:lnTo>
                <a:close/>
              </a:path>
              <a:path w="2115184" h="585469">
                <a:moveTo>
                  <a:pt x="9525" y="380682"/>
                </a:moveTo>
                <a:lnTo>
                  <a:pt x="0" y="380682"/>
                </a:lnTo>
                <a:lnTo>
                  <a:pt x="0" y="342582"/>
                </a:lnTo>
                <a:lnTo>
                  <a:pt x="9525" y="342582"/>
                </a:lnTo>
                <a:lnTo>
                  <a:pt x="9525" y="380682"/>
                </a:lnTo>
                <a:close/>
              </a:path>
              <a:path w="2115184" h="585469">
                <a:moveTo>
                  <a:pt x="9525" y="314007"/>
                </a:moveTo>
                <a:lnTo>
                  <a:pt x="0" y="314007"/>
                </a:lnTo>
                <a:lnTo>
                  <a:pt x="0" y="275907"/>
                </a:lnTo>
                <a:lnTo>
                  <a:pt x="9525" y="275907"/>
                </a:lnTo>
                <a:lnTo>
                  <a:pt x="9525" y="314007"/>
                </a:lnTo>
                <a:close/>
              </a:path>
              <a:path w="2115184" h="585469">
                <a:moveTo>
                  <a:pt x="9525" y="247332"/>
                </a:moveTo>
                <a:lnTo>
                  <a:pt x="0" y="247332"/>
                </a:lnTo>
                <a:lnTo>
                  <a:pt x="0" y="209232"/>
                </a:lnTo>
                <a:lnTo>
                  <a:pt x="9525" y="209232"/>
                </a:lnTo>
                <a:lnTo>
                  <a:pt x="9525" y="247332"/>
                </a:lnTo>
                <a:close/>
              </a:path>
              <a:path w="2115184" h="585469">
                <a:moveTo>
                  <a:pt x="9525" y="180657"/>
                </a:moveTo>
                <a:lnTo>
                  <a:pt x="0" y="180657"/>
                </a:lnTo>
                <a:lnTo>
                  <a:pt x="0" y="142557"/>
                </a:lnTo>
                <a:lnTo>
                  <a:pt x="9525" y="142557"/>
                </a:lnTo>
                <a:lnTo>
                  <a:pt x="9525" y="180657"/>
                </a:lnTo>
                <a:close/>
              </a:path>
              <a:path w="2115184" h="585469">
                <a:moveTo>
                  <a:pt x="9525" y="113982"/>
                </a:moveTo>
                <a:lnTo>
                  <a:pt x="0" y="113982"/>
                </a:lnTo>
                <a:lnTo>
                  <a:pt x="0" y="75882"/>
                </a:lnTo>
                <a:lnTo>
                  <a:pt x="9525" y="75882"/>
                </a:lnTo>
                <a:lnTo>
                  <a:pt x="9525" y="113982"/>
                </a:lnTo>
                <a:close/>
              </a:path>
              <a:path w="2115184" h="585469">
                <a:moveTo>
                  <a:pt x="9525" y="47307"/>
                </a:moveTo>
                <a:lnTo>
                  <a:pt x="0" y="47307"/>
                </a:lnTo>
                <a:lnTo>
                  <a:pt x="0" y="9207"/>
                </a:lnTo>
                <a:lnTo>
                  <a:pt x="9525" y="9207"/>
                </a:lnTo>
                <a:lnTo>
                  <a:pt x="9525" y="47307"/>
                </a:lnTo>
                <a:close/>
              </a:path>
              <a:path w="2115184" h="585469">
                <a:moveTo>
                  <a:pt x="66992" y="9525"/>
                </a:moveTo>
                <a:lnTo>
                  <a:pt x="28892" y="9525"/>
                </a:lnTo>
                <a:lnTo>
                  <a:pt x="28892" y="0"/>
                </a:lnTo>
                <a:lnTo>
                  <a:pt x="66992" y="0"/>
                </a:lnTo>
                <a:lnTo>
                  <a:pt x="66992" y="9525"/>
                </a:lnTo>
                <a:close/>
              </a:path>
              <a:path w="2115184" h="585469">
                <a:moveTo>
                  <a:pt x="133667" y="9525"/>
                </a:moveTo>
                <a:lnTo>
                  <a:pt x="95567" y="9525"/>
                </a:lnTo>
                <a:lnTo>
                  <a:pt x="95567" y="0"/>
                </a:lnTo>
                <a:lnTo>
                  <a:pt x="133667" y="0"/>
                </a:lnTo>
                <a:lnTo>
                  <a:pt x="133667" y="9525"/>
                </a:lnTo>
                <a:close/>
              </a:path>
              <a:path w="2115184" h="585469">
                <a:moveTo>
                  <a:pt x="200342" y="9525"/>
                </a:moveTo>
                <a:lnTo>
                  <a:pt x="162242" y="9525"/>
                </a:lnTo>
                <a:lnTo>
                  <a:pt x="162242" y="0"/>
                </a:lnTo>
                <a:lnTo>
                  <a:pt x="200342" y="0"/>
                </a:lnTo>
                <a:lnTo>
                  <a:pt x="200342" y="9525"/>
                </a:lnTo>
                <a:close/>
              </a:path>
              <a:path w="2115184" h="585469">
                <a:moveTo>
                  <a:pt x="267017" y="9525"/>
                </a:moveTo>
                <a:lnTo>
                  <a:pt x="228917" y="9525"/>
                </a:lnTo>
                <a:lnTo>
                  <a:pt x="228917" y="0"/>
                </a:lnTo>
                <a:lnTo>
                  <a:pt x="267017" y="0"/>
                </a:lnTo>
                <a:lnTo>
                  <a:pt x="267017" y="9525"/>
                </a:lnTo>
                <a:close/>
              </a:path>
              <a:path w="2115184" h="585469">
                <a:moveTo>
                  <a:pt x="333692" y="9525"/>
                </a:moveTo>
                <a:lnTo>
                  <a:pt x="295592" y="9525"/>
                </a:lnTo>
                <a:lnTo>
                  <a:pt x="295592" y="0"/>
                </a:lnTo>
                <a:lnTo>
                  <a:pt x="333692" y="0"/>
                </a:lnTo>
                <a:lnTo>
                  <a:pt x="333692" y="9525"/>
                </a:lnTo>
                <a:close/>
              </a:path>
              <a:path w="2115184" h="585469">
                <a:moveTo>
                  <a:pt x="400367" y="9525"/>
                </a:moveTo>
                <a:lnTo>
                  <a:pt x="362267" y="9525"/>
                </a:lnTo>
                <a:lnTo>
                  <a:pt x="362267" y="0"/>
                </a:lnTo>
                <a:lnTo>
                  <a:pt x="400367" y="0"/>
                </a:lnTo>
                <a:lnTo>
                  <a:pt x="400367" y="9525"/>
                </a:lnTo>
                <a:close/>
              </a:path>
              <a:path w="2115184" h="585469">
                <a:moveTo>
                  <a:pt x="467042" y="9525"/>
                </a:moveTo>
                <a:lnTo>
                  <a:pt x="428942" y="9525"/>
                </a:lnTo>
                <a:lnTo>
                  <a:pt x="428942" y="0"/>
                </a:lnTo>
                <a:lnTo>
                  <a:pt x="467042" y="0"/>
                </a:lnTo>
                <a:lnTo>
                  <a:pt x="467042" y="9525"/>
                </a:lnTo>
                <a:close/>
              </a:path>
              <a:path w="2115184" h="585469">
                <a:moveTo>
                  <a:pt x="533717" y="9525"/>
                </a:moveTo>
                <a:lnTo>
                  <a:pt x="495617" y="9525"/>
                </a:lnTo>
                <a:lnTo>
                  <a:pt x="495617" y="0"/>
                </a:lnTo>
                <a:lnTo>
                  <a:pt x="533717" y="0"/>
                </a:lnTo>
                <a:lnTo>
                  <a:pt x="533717" y="9525"/>
                </a:lnTo>
                <a:close/>
              </a:path>
              <a:path w="2115184" h="585469">
                <a:moveTo>
                  <a:pt x="600392" y="9525"/>
                </a:moveTo>
                <a:lnTo>
                  <a:pt x="562292" y="9525"/>
                </a:lnTo>
                <a:lnTo>
                  <a:pt x="562292" y="0"/>
                </a:lnTo>
                <a:lnTo>
                  <a:pt x="600392" y="0"/>
                </a:lnTo>
                <a:lnTo>
                  <a:pt x="600392" y="9525"/>
                </a:lnTo>
                <a:close/>
              </a:path>
              <a:path w="2115184" h="585469">
                <a:moveTo>
                  <a:pt x="667067" y="9525"/>
                </a:moveTo>
                <a:lnTo>
                  <a:pt x="628967" y="9525"/>
                </a:lnTo>
                <a:lnTo>
                  <a:pt x="628967" y="0"/>
                </a:lnTo>
                <a:lnTo>
                  <a:pt x="667067" y="0"/>
                </a:lnTo>
                <a:lnTo>
                  <a:pt x="667067" y="9525"/>
                </a:lnTo>
                <a:close/>
              </a:path>
              <a:path w="2115184" h="585469">
                <a:moveTo>
                  <a:pt x="733742" y="9525"/>
                </a:moveTo>
                <a:lnTo>
                  <a:pt x="695642" y="9525"/>
                </a:lnTo>
                <a:lnTo>
                  <a:pt x="695642" y="0"/>
                </a:lnTo>
                <a:lnTo>
                  <a:pt x="733742" y="0"/>
                </a:lnTo>
                <a:lnTo>
                  <a:pt x="733742" y="9525"/>
                </a:lnTo>
                <a:close/>
              </a:path>
              <a:path w="2115184" h="585469">
                <a:moveTo>
                  <a:pt x="800417" y="9525"/>
                </a:moveTo>
                <a:lnTo>
                  <a:pt x="762317" y="9525"/>
                </a:lnTo>
                <a:lnTo>
                  <a:pt x="762317" y="0"/>
                </a:lnTo>
                <a:lnTo>
                  <a:pt x="800417" y="0"/>
                </a:lnTo>
                <a:lnTo>
                  <a:pt x="800417" y="9525"/>
                </a:lnTo>
                <a:close/>
              </a:path>
              <a:path w="2115184" h="585469">
                <a:moveTo>
                  <a:pt x="867092" y="9525"/>
                </a:moveTo>
                <a:lnTo>
                  <a:pt x="828992" y="9525"/>
                </a:lnTo>
                <a:lnTo>
                  <a:pt x="828992" y="0"/>
                </a:lnTo>
                <a:lnTo>
                  <a:pt x="867092" y="0"/>
                </a:lnTo>
                <a:lnTo>
                  <a:pt x="867092" y="9525"/>
                </a:lnTo>
                <a:close/>
              </a:path>
              <a:path w="2115184" h="585469">
                <a:moveTo>
                  <a:pt x="933767" y="9525"/>
                </a:moveTo>
                <a:lnTo>
                  <a:pt x="895667" y="9525"/>
                </a:lnTo>
                <a:lnTo>
                  <a:pt x="895667" y="0"/>
                </a:lnTo>
                <a:lnTo>
                  <a:pt x="933767" y="0"/>
                </a:lnTo>
                <a:lnTo>
                  <a:pt x="933767" y="9525"/>
                </a:lnTo>
                <a:close/>
              </a:path>
              <a:path w="2115184" h="585469">
                <a:moveTo>
                  <a:pt x="1000442" y="9525"/>
                </a:moveTo>
                <a:lnTo>
                  <a:pt x="962342" y="9525"/>
                </a:lnTo>
                <a:lnTo>
                  <a:pt x="962342" y="0"/>
                </a:lnTo>
                <a:lnTo>
                  <a:pt x="1000442" y="0"/>
                </a:lnTo>
                <a:lnTo>
                  <a:pt x="1000442" y="9525"/>
                </a:lnTo>
                <a:close/>
              </a:path>
              <a:path w="2115184" h="585469">
                <a:moveTo>
                  <a:pt x="1067117" y="9525"/>
                </a:moveTo>
                <a:lnTo>
                  <a:pt x="1029017" y="9525"/>
                </a:lnTo>
                <a:lnTo>
                  <a:pt x="1029017" y="0"/>
                </a:lnTo>
                <a:lnTo>
                  <a:pt x="1067117" y="0"/>
                </a:lnTo>
                <a:lnTo>
                  <a:pt x="1067117" y="9525"/>
                </a:lnTo>
                <a:close/>
              </a:path>
              <a:path w="2115184" h="585469">
                <a:moveTo>
                  <a:pt x="1133792" y="9525"/>
                </a:moveTo>
                <a:lnTo>
                  <a:pt x="1095692" y="9525"/>
                </a:lnTo>
                <a:lnTo>
                  <a:pt x="1095692" y="0"/>
                </a:lnTo>
                <a:lnTo>
                  <a:pt x="1133792" y="0"/>
                </a:lnTo>
                <a:lnTo>
                  <a:pt x="1133792" y="9525"/>
                </a:lnTo>
                <a:close/>
              </a:path>
              <a:path w="2115184" h="585469">
                <a:moveTo>
                  <a:pt x="1200467" y="9525"/>
                </a:moveTo>
                <a:lnTo>
                  <a:pt x="1162367" y="9525"/>
                </a:lnTo>
                <a:lnTo>
                  <a:pt x="1162367" y="0"/>
                </a:lnTo>
                <a:lnTo>
                  <a:pt x="1200467" y="0"/>
                </a:lnTo>
                <a:lnTo>
                  <a:pt x="1200467" y="9525"/>
                </a:lnTo>
                <a:close/>
              </a:path>
              <a:path w="2115184" h="585469">
                <a:moveTo>
                  <a:pt x="1267142" y="9525"/>
                </a:moveTo>
                <a:lnTo>
                  <a:pt x="1229042" y="9525"/>
                </a:lnTo>
                <a:lnTo>
                  <a:pt x="1229042" y="0"/>
                </a:lnTo>
                <a:lnTo>
                  <a:pt x="1267142" y="0"/>
                </a:lnTo>
                <a:lnTo>
                  <a:pt x="1267142" y="9525"/>
                </a:lnTo>
                <a:close/>
              </a:path>
              <a:path w="2115184" h="585469">
                <a:moveTo>
                  <a:pt x="1333817" y="9525"/>
                </a:moveTo>
                <a:lnTo>
                  <a:pt x="1295717" y="9525"/>
                </a:lnTo>
                <a:lnTo>
                  <a:pt x="1295717" y="0"/>
                </a:lnTo>
                <a:lnTo>
                  <a:pt x="1333817" y="0"/>
                </a:lnTo>
                <a:lnTo>
                  <a:pt x="1333817" y="9525"/>
                </a:lnTo>
                <a:close/>
              </a:path>
              <a:path w="2115184" h="585469">
                <a:moveTo>
                  <a:pt x="1400492" y="9525"/>
                </a:moveTo>
                <a:lnTo>
                  <a:pt x="1362392" y="9525"/>
                </a:lnTo>
                <a:lnTo>
                  <a:pt x="1362392" y="0"/>
                </a:lnTo>
                <a:lnTo>
                  <a:pt x="1400492" y="0"/>
                </a:lnTo>
                <a:lnTo>
                  <a:pt x="1400492" y="9525"/>
                </a:lnTo>
                <a:close/>
              </a:path>
              <a:path w="2115184" h="585469">
                <a:moveTo>
                  <a:pt x="1467167" y="9525"/>
                </a:moveTo>
                <a:lnTo>
                  <a:pt x="1429067" y="9525"/>
                </a:lnTo>
                <a:lnTo>
                  <a:pt x="1429067" y="0"/>
                </a:lnTo>
                <a:lnTo>
                  <a:pt x="1467167" y="0"/>
                </a:lnTo>
                <a:lnTo>
                  <a:pt x="1467167" y="9525"/>
                </a:lnTo>
                <a:close/>
              </a:path>
              <a:path w="2115184" h="585469">
                <a:moveTo>
                  <a:pt x="1533842" y="9525"/>
                </a:moveTo>
                <a:lnTo>
                  <a:pt x="1495742" y="9525"/>
                </a:lnTo>
                <a:lnTo>
                  <a:pt x="1495742" y="0"/>
                </a:lnTo>
                <a:lnTo>
                  <a:pt x="1533842" y="0"/>
                </a:lnTo>
                <a:lnTo>
                  <a:pt x="1533842" y="9525"/>
                </a:lnTo>
                <a:close/>
              </a:path>
              <a:path w="2115184" h="585469">
                <a:moveTo>
                  <a:pt x="1600517" y="9525"/>
                </a:moveTo>
                <a:lnTo>
                  <a:pt x="1562417" y="9525"/>
                </a:lnTo>
                <a:lnTo>
                  <a:pt x="1562417" y="0"/>
                </a:lnTo>
                <a:lnTo>
                  <a:pt x="1600517" y="0"/>
                </a:lnTo>
                <a:lnTo>
                  <a:pt x="1600517" y="9525"/>
                </a:lnTo>
                <a:close/>
              </a:path>
              <a:path w="2115184" h="585469">
                <a:moveTo>
                  <a:pt x="1667192" y="9525"/>
                </a:moveTo>
                <a:lnTo>
                  <a:pt x="1629092" y="9525"/>
                </a:lnTo>
                <a:lnTo>
                  <a:pt x="1629092" y="0"/>
                </a:lnTo>
                <a:lnTo>
                  <a:pt x="1667192" y="0"/>
                </a:lnTo>
                <a:lnTo>
                  <a:pt x="1667192" y="9525"/>
                </a:lnTo>
                <a:close/>
              </a:path>
              <a:path w="2115184" h="585469">
                <a:moveTo>
                  <a:pt x="1733867" y="9525"/>
                </a:moveTo>
                <a:lnTo>
                  <a:pt x="1695767" y="9525"/>
                </a:lnTo>
                <a:lnTo>
                  <a:pt x="1695767" y="0"/>
                </a:lnTo>
                <a:lnTo>
                  <a:pt x="1733867" y="0"/>
                </a:lnTo>
                <a:lnTo>
                  <a:pt x="1733867" y="9525"/>
                </a:lnTo>
                <a:close/>
              </a:path>
              <a:path w="2115184" h="585469">
                <a:moveTo>
                  <a:pt x="1800542" y="9525"/>
                </a:moveTo>
                <a:lnTo>
                  <a:pt x="1762442" y="9525"/>
                </a:lnTo>
                <a:lnTo>
                  <a:pt x="1762442" y="0"/>
                </a:lnTo>
                <a:lnTo>
                  <a:pt x="1800542" y="0"/>
                </a:lnTo>
                <a:lnTo>
                  <a:pt x="1800542" y="9525"/>
                </a:lnTo>
                <a:close/>
              </a:path>
              <a:path w="2115184" h="585469">
                <a:moveTo>
                  <a:pt x="1867217" y="9525"/>
                </a:moveTo>
                <a:lnTo>
                  <a:pt x="1829117" y="9525"/>
                </a:lnTo>
                <a:lnTo>
                  <a:pt x="1829117" y="0"/>
                </a:lnTo>
                <a:lnTo>
                  <a:pt x="1867217" y="0"/>
                </a:lnTo>
                <a:lnTo>
                  <a:pt x="1867217" y="9525"/>
                </a:lnTo>
                <a:close/>
              </a:path>
              <a:path w="2115184" h="585469">
                <a:moveTo>
                  <a:pt x="1933892" y="9525"/>
                </a:moveTo>
                <a:lnTo>
                  <a:pt x="1895792" y="9525"/>
                </a:lnTo>
                <a:lnTo>
                  <a:pt x="1895792" y="0"/>
                </a:lnTo>
                <a:lnTo>
                  <a:pt x="1933892" y="0"/>
                </a:lnTo>
                <a:lnTo>
                  <a:pt x="1933892" y="9525"/>
                </a:lnTo>
                <a:close/>
              </a:path>
              <a:path w="2115184" h="585469">
                <a:moveTo>
                  <a:pt x="2000567" y="9525"/>
                </a:moveTo>
                <a:lnTo>
                  <a:pt x="1962467" y="9525"/>
                </a:lnTo>
                <a:lnTo>
                  <a:pt x="1962467" y="0"/>
                </a:lnTo>
                <a:lnTo>
                  <a:pt x="2000567" y="0"/>
                </a:lnTo>
                <a:lnTo>
                  <a:pt x="2000567" y="9525"/>
                </a:lnTo>
                <a:close/>
              </a:path>
              <a:path w="2115184" h="585469">
                <a:moveTo>
                  <a:pt x="2067242" y="9525"/>
                </a:moveTo>
                <a:lnTo>
                  <a:pt x="2029142" y="9525"/>
                </a:lnTo>
                <a:lnTo>
                  <a:pt x="2029142" y="0"/>
                </a:lnTo>
                <a:lnTo>
                  <a:pt x="2067242" y="0"/>
                </a:lnTo>
                <a:lnTo>
                  <a:pt x="2067242" y="9525"/>
                </a:lnTo>
                <a:close/>
              </a:path>
              <a:path w="2115184" h="585469">
                <a:moveTo>
                  <a:pt x="2105558" y="9525"/>
                </a:moveTo>
                <a:lnTo>
                  <a:pt x="2095817" y="9525"/>
                </a:lnTo>
                <a:lnTo>
                  <a:pt x="2095817" y="0"/>
                </a:lnTo>
                <a:lnTo>
                  <a:pt x="2110320" y="0"/>
                </a:lnTo>
                <a:lnTo>
                  <a:pt x="2111794" y="241"/>
                </a:lnTo>
                <a:lnTo>
                  <a:pt x="2113114" y="914"/>
                </a:lnTo>
                <a:lnTo>
                  <a:pt x="2114168" y="1968"/>
                </a:lnTo>
                <a:lnTo>
                  <a:pt x="2114842" y="3302"/>
                </a:lnTo>
                <a:lnTo>
                  <a:pt x="2115083" y="4762"/>
                </a:lnTo>
                <a:lnTo>
                  <a:pt x="2105558" y="4762"/>
                </a:lnTo>
                <a:lnTo>
                  <a:pt x="2105558" y="9525"/>
                </a:lnTo>
                <a:close/>
              </a:path>
              <a:path w="2115184" h="585469">
                <a:moveTo>
                  <a:pt x="2115083" y="28371"/>
                </a:moveTo>
                <a:lnTo>
                  <a:pt x="2105558" y="28371"/>
                </a:lnTo>
                <a:lnTo>
                  <a:pt x="2105558" y="4762"/>
                </a:lnTo>
                <a:lnTo>
                  <a:pt x="2110320" y="9525"/>
                </a:lnTo>
                <a:lnTo>
                  <a:pt x="2115083" y="9525"/>
                </a:lnTo>
                <a:lnTo>
                  <a:pt x="2115083" y="28371"/>
                </a:lnTo>
                <a:close/>
              </a:path>
              <a:path w="2115184" h="585469">
                <a:moveTo>
                  <a:pt x="2115083" y="9525"/>
                </a:moveTo>
                <a:lnTo>
                  <a:pt x="2110320" y="9525"/>
                </a:lnTo>
                <a:lnTo>
                  <a:pt x="2105558" y="4762"/>
                </a:lnTo>
                <a:lnTo>
                  <a:pt x="2115083" y="4762"/>
                </a:lnTo>
                <a:lnTo>
                  <a:pt x="2115083" y="9525"/>
                </a:lnTo>
                <a:close/>
              </a:path>
              <a:path w="2115184" h="585469">
                <a:moveTo>
                  <a:pt x="2115083" y="95046"/>
                </a:moveTo>
                <a:lnTo>
                  <a:pt x="2105558" y="95046"/>
                </a:lnTo>
                <a:lnTo>
                  <a:pt x="2105558" y="56946"/>
                </a:lnTo>
                <a:lnTo>
                  <a:pt x="2115083" y="56946"/>
                </a:lnTo>
                <a:lnTo>
                  <a:pt x="2115083" y="95046"/>
                </a:lnTo>
                <a:close/>
              </a:path>
              <a:path w="2115184" h="585469">
                <a:moveTo>
                  <a:pt x="2115083" y="161721"/>
                </a:moveTo>
                <a:lnTo>
                  <a:pt x="2105558" y="161721"/>
                </a:lnTo>
                <a:lnTo>
                  <a:pt x="2105558" y="123621"/>
                </a:lnTo>
                <a:lnTo>
                  <a:pt x="2115083" y="123621"/>
                </a:lnTo>
                <a:lnTo>
                  <a:pt x="2115083" y="161721"/>
                </a:lnTo>
                <a:close/>
              </a:path>
              <a:path w="2115184" h="585469">
                <a:moveTo>
                  <a:pt x="2115083" y="228396"/>
                </a:moveTo>
                <a:lnTo>
                  <a:pt x="2105558" y="228396"/>
                </a:lnTo>
                <a:lnTo>
                  <a:pt x="2105558" y="190296"/>
                </a:lnTo>
                <a:lnTo>
                  <a:pt x="2115083" y="190296"/>
                </a:lnTo>
                <a:lnTo>
                  <a:pt x="2115083" y="228396"/>
                </a:lnTo>
                <a:close/>
              </a:path>
              <a:path w="2115184" h="585469">
                <a:moveTo>
                  <a:pt x="2115083" y="295071"/>
                </a:moveTo>
                <a:lnTo>
                  <a:pt x="2105558" y="295071"/>
                </a:lnTo>
                <a:lnTo>
                  <a:pt x="2105558" y="256971"/>
                </a:lnTo>
                <a:lnTo>
                  <a:pt x="2115083" y="256971"/>
                </a:lnTo>
                <a:lnTo>
                  <a:pt x="2115083" y="295071"/>
                </a:lnTo>
                <a:close/>
              </a:path>
              <a:path w="2115184" h="585469">
                <a:moveTo>
                  <a:pt x="2115083" y="361746"/>
                </a:moveTo>
                <a:lnTo>
                  <a:pt x="2105558" y="361746"/>
                </a:lnTo>
                <a:lnTo>
                  <a:pt x="2105558" y="323646"/>
                </a:lnTo>
                <a:lnTo>
                  <a:pt x="2115083" y="323646"/>
                </a:lnTo>
                <a:lnTo>
                  <a:pt x="2115083" y="361746"/>
                </a:lnTo>
                <a:close/>
              </a:path>
              <a:path w="2115184" h="585469">
                <a:moveTo>
                  <a:pt x="2115083" y="428421"/>
                </a:moveTo>
                <a:lnTo>
                  <a:pt x="2105558" y="428421"/>
                </a:lnTo>
                <a:lnTo>
                  <a:pt x="2105558" y="390321"/>
                </a:lnTo>
                <a:lnTo>
                  <a:pt x="2115083" y="390321"/>
                </a:lnTo>
                <a:lnTo>
                  <a:pt x="2115083" y="428421"/>
                </a:lnTo>
                <a:close/>
              </a:path>
              <a:path w="2115184" h="585469">
                <a:moveTo>
                  <a:pt x="2115083" y="495096"/>
                </a:moveTo>
                <a:lnTo>
                  <a:pt x="2105558" y="495096"/>
                </a:lnTo>
                <a:lnTo>
                  <a:pt x="2105558" y="456996"/>
                </a:lnTo>
                <a:lnTo>
                  <a:pt x="2115083" y="456996"/>
                </a:lnTo>
                <a:lnTo>
                  <a:pt x="2115083" y="495096"/>
                </a:lnTo>
                <a:close/>
              </a:path>
              <a:path w="2115184" h="585469">
                <a:moveTo>
                  <a:pt x="2115083" y="561771"/>
                </a:moveTo>
                <a:lnTo>
                  <a:pt x="2105558" y="561771"/>
                </a:lnTo>
                <a:lnTo>
                  <a:pt x="2105558" y="523671"/>
                </a:lnTo>
                <a:lnTo>
                  <a:pt x="2115083" y="523671"/>
                </a:lnTo>
                <a:lnTo>
                  <a:pt x="2115083" y="561771"/>
                </a:lnTo>
                <a:close/>
              </a:path>
              <a:path w="2115184" h="585469">
                <a:moveTo>
                  <a:pt x="2100694" y="585469"/>
                </a:moveTo>
                <a:lnTo>
                  <a:pt x="2062594" y="585469"/>
                </a:lnTo>
                <a:lnTo>
                  <a:pt x="2062594" y="575944"/>
                </a:lnTo>
                <a:lnTo>
                  <a:pt x="2100694" y="575944"/>
                </a:lnTo>
                <a:lnTo>
                  <a:pt x="2100694" y="585469"/>
                </a:lnTo>
                <a:close/>
              </a:path>
              <a:path w="2115184" h="585469">
                <a:moveTo>
                  <a:pt x="2034019" y="585469"/>
                </a:moveTo>
                <a:lnTo>
                  <a:pt x="1995919" y="585469"/>
                </a:lnTo>
                <a:lnTo>
                  <a:pt x="1995919" y="575944"/>
                </a:lnTo>
                <a:lnTo>
                  <a:pt x="2034019" y="575944"/>
                </a:lnTo>
                <a:lnTo>
                  <a:pt x="2034019" y="585469"/>
                </a:lnTo>
                <a:close/>
              </a:path>
              <a:path w="2115184" h="585469">
                <a:moveTo>
                  <a:pt x="1967344" y="585469"/>
                </a:moveTo>
                <a:lnTo>
                  <a:pt x="1929244" y="585469"/>
                </a:lnTo>
                <a:lnTo>
                  <a:pt x="1929244" y="575944"/>
                </a:lnTo>
                <a:lnTo>
                  <a:pt x="1967344" y="575944"/>
                </a:lnTo>
                <a:lnTo>
                  <a:pt x="1967344" y="585469"/>
                </a:lnTo>
                <a:close/>
              </a:path>
              <a:path w="2115184" h="585469">
                <a:moveTo>
                  <a:pt x="1900669" y="585469"/>
                </a:moveTo>
                <a:lnTo>
                  <a:pt x="1862569" y="585469"/>
                </a:lnTo>
                <a:lnTo>
                  <a:pt x="1862569" y="575944"/>
                </a:lnTo>
                <a:lnTo>
                  <a:pt x="1900669" y="575944"/>
                </a:lnTo>
                <a:lnTo>
                  <a:pt x="1900669" y="585469"/>
                </a:lnTo>
                <a:close/>
              </a:path>
              <a:path w="2115184" h="585469">
                <a:moveTo>
                  <a:pt x="1833994" y="585469"/>
                </a:moveTo>
                <a:lnTo>
                  <a:pt x="1795894" y="585469"/>
                </a:lnTo>
                <a:lnTo>
                  <a:pt x="1795894" y="575944"/>
                </a:lnTo>
                <a:lnTo>
                  <a:pt x="1833994" y="575944"/>
                </a:lnTo>
                <a:lnTo>
                  <a:pt x="1833994" y="585469"/>
                </a:lnTo>
                <a:close/>
              </a:path>
              <a:path w="2115184" h="585469">
                <a:moveTo>
                  <a:pt x="1767319" y="585469"/>
                </a:moveTo>
                <a:lnTo>
                  <a:pt x="1729219" y="585469"/>
                </a:lnTo>
                <a:lnTo>
                  <a:pt x="1729219" y="575944"/>
                </a:lnTo>
                <a:lnTo>
                  <a:pt x="1767319" y="575944"/>
                </a:lnTo>
                <a:lnTo>
                  <a:pt x="1767319" y="585469"/>
                </a:lnTo>
                <a:close/>
              </a:path>
              <a:path w="2115184" h="585469">
                <a:moveTo>
                  <a:pt x="1700644" y="585469"/>
                </a:moveTo>
                <a:lnTo>
                  <a:pt x="1662544" y="585469"/>
                </a:lnTo>
                <a:lnTo>
                  <a:pt x="1662544" y="575944"/>
                </a:lnTo>
                <a:lnTo>
                  <a:pt x="1700644" y="575944"/>
                </a:lnTo>
                <a:lnTo>
                  <a:pt x="1700644" y="585469"/>
                </a:lnTo>
                <a:close/>
              </a:path>
              <a:path w="2115184" h="585469">
                <a:moveTo>
                  <a:pt x="1633969" y="585469"/>
                </a:moveTo>
                <a:lnTo>
                  <a:pt x="1595869" y="585469"/>
                </a:lnTo>
                <a:lnTo>
                  <a:pt x="1595869" y="575944"/>
                </a:lnTo>
                <a:lnTo>
                  <a:pt x="1633969" y="575944"/>
                </a:lnTo>
                <a:lnTo>
                  <a:pt x="1633969" y="585469"/>
                </a:lnTo>
                <a:close/>
              </a:path>
              <a:path w="2115184" h="585469">
                <a:moveTo>
                  <a:pt x="1567294" y="585469"/>
                </a:moveTo>
                <a:lnTo>
                  <a:pt x="1529194" y="585469"/>
                </a:lnTo>
                <a:lnTo>
                  <a:pt x="1529194" y="575944"/>
                </a:lnTo>
                <a:lnTo>
                  <a:pt x="1567294" y="575944"/>
                </a:lnTo>
                <a:lnTo>
                  <a:pt x="1567294" y="585469"/>
                </a:lnTo>
                <a:close/>
              </a:path>
              <a:path w="2115184" h="585469">
                <a:moveTo>
                  <a:pt x="1500619" y="585469"/>
                </a:moveTo>
                <a:lnTo>
                  <a:pt x="1462519" y="585469"/>
                </a:lnTo>
                <a:lnTo>
                  <a:pt x="1462519" y="575944"/>
                </a:lnTo>
                <a:lnTo>
                  <a:pt x="1500619" y="575944"/>
                </a:lnTo>
                <a:lnTo>
                  <a:pt x="1500619" y="585469"/>
                </a:lnTo>
                <a:close/>
              </a:path>
              <a:path w="2115184" h="585469">
                <a:moveTo>
                  <a:pt x="1433944" y="585469"/>
                </a:moveTo>
                <a:lnTo>
                  <a:pt x="1395844" y="585469"/>
                </a:lnTo>
                <a:lnTo>
                  <a:pt x="1395844" y="575944"/>
                </a:lnTo>
                <a:lnTo>
                  <a:pt x="1433944" y="575944"/>
                </a:lnTo>
                <a:lnTo>
                  <a:pt x="1433944" y="585469"/>
                </a:lnTo>
                <a:close/>
              </a:path>
              <a:path w="2115184" h="585469">
                <a:moveTo>
                  <a:pt x="1367269" y="585469"/>
                </a:moveTo>
                <a:lnTo>
                  <a:pt x="1329169" y="585469"/>
                </a:lnTo>
                <a:lnTo>
                  <a:pt x="1329169" y="575944"/>
                </a:lnTo>
                <a:lnTo>
                  <a:pt x="1367269" y="575944"/>
                </a:lnTo>
                <a:lnTo>
                  <a:pt x="1367269" y="585469"/>
                </a:lnTo>
                <a:close/>
              </a:path>
              <a:path w="2115184" h="585469">
                <a:moveTo>
                  <a:pt x="1300594" y="585469"/>
                </a:moveTo>
                <a:lnTo>
                  <a:pt x="1262494" y="585469"/>
                </a:lnTo>
                <a:lnTo>
                  <a:pt x="1262494" y="575944"/>
                </a:lnTo>
                <a:lnTo>
                  <a:pt x="1300594" y="575944"/>
                </a:lnTo>
                <a:lnTo>
                  <a:pt x="1300594" y="585469"/>
                </a:lnTo>
                <a:close/>
              </a:path>
              <a:path w="2115184" h="585469">
                <a:moveTo>
                  <a:pt x="1233919" y="585469"/>
                </a:moveTo>
                <a:lnTo>
                  <a:pt x="1195819" y="585469"/>
                </a:lnTo>
                <a:lnTo>
                  <a:pt x="1195819" y="575944"/>
                </a:lnTo>
                <a:lnTo>
                  <a:pt x="1233919" y="575944"/>
                </a:lnTo>
                <a:lnTo>
                  <a:pt x="1233919" y="585469"/>
                </a:lnTo>
                <a:close/>
              </a:path>
              <a:path w="2115184" h="585469">
                <a:moveTo>
                  <a:pt x="1167244" y="585469"/>
                </a:moveTo>
                <a:lnTo>
                  <a:pt x="1129144" y="585469"/>
                </a:lnTo>
                <a:lnTo>
                  <a:pt x="1129144" y="575944"/>
                </a:lnTo>
                <a:lnTo>
                  <a:pt x="1167244" y="575944"/>
                </a:lnTo>
                <a:lnTo>
                  <a:pt x="1167244" y="585469"/>
                </a:lnTo>
                <a:close/>
              </a:path>
              <a:path w="2115184" h="585469">
                <a:moveTo>
                  <a:pt x="1100569" y="585469"/>
                </a:moveTo>
                <a:lnTo>
                  <a:pt x="1062469" y="585469"/>
                </a:lnTo>
                <a:lnTo>
                  <a:pt x="1062469" y="575944"/>
                </a:lnTo>
                <a:lnTo>
                  <a:pt x="1100569" y="575944"/>
                </a:lnTo>
                <a:lnTo>
                  <a:pt x="1100569" y="585469"/>
                </a:lnTo>
                <a:close/>
              </a:path>
              <a:path w="2115184" h="585469">
                <a:moveTo>
                  <a:pt x="1033894" y="585469"/>
                </a:moveTo>
                <a:lnTo>
                  <a:pt x="995794" y="585469"/>
                </a:lnTo>
                <a:lnTo>
                  <a:pt x="995794" y="575944"/>
                </a:lnTo>
                <a:lnTo>
                  <a:pt x="1033894" y="575944"/>
                </a:lnTo>
                <a:lnTo>
                  <a:pt x="1033894" y="585469"/>
                </a:lnTo>
                <a:close/>
              </a:path>
              <a:path w="2115184" h="585469">
                <a:moveTo>
                  <a:pt x="967219" y="585469"/>
                </a:moveTo>
                <a:lnTo>
                  <a:pt x="929119" y="585469"/>
                </a:lnTo>
                <a:lnTo>
                  <a:pt x="929119" y="575944"/>
                </a:lnTo>
                <a:lnTo>
                  <a:pt x="967219" y="575944"/>
                </a:lnTo>
                <a:lnTo>
                  <a:pt x="967219" y="585469"/>
                </a:lnTo>
                <a:close/>
              </a:path>
              <a:path w="2115184" h="585469">
                <a:moveTo>
                  <a:pt x="900544" y="585469"/>
                </a:moveTo>
                <a:lnTo>
                  <a:pt x="862444" y="585469"/>
                </a:lnTo>
                <a:lnTo>
                  <a:pt x="862444" y="575944"/>
                </a:lnTo>
                <a:lnTo>
                  <a:pt x="900544" y="575944"/>
                </a:lnTo>
                <a:lnTo>
                  <a:pt x="900544" y="585469"/>
                </a:lnTo>
                <a:close/>
              </a:path>
              <a:path w="2115184" h="585469">
                <a:moveTo>
                  <a:pt x="833869" y="585469"/>
                </a:moveTo>
                <a:lnTo>
                  <a:pt x="795769" y="585469"/>
                </a:lnTo>
                <a:lnTo>
                  <a:pt x="795769" y="575944"/>
                </a:lnTo>
                <a:lnTo>
                  <a:pt x="833869" y="575944"/>
                </a:lnTo>
                <a:lnTo>
                  <a:pt x="833869" y="585469"/>
                </a:lnTo>
                <a:close/>
              </a:path>
              <a:path w="2115184" h="585469">
                <a:moveTo>
                  <a:pt x="767194" y="585469"/>
                </a:moveTo>
                <a:lnTo>
                  <a:pt x="729094" y="585469"/>
                </a:lnTo>
                <a:lnTo>
                  <a:pt x="729094" y="575944"/>
                </a:lnTo>
                <a:lnTo>
                  <a:pt x="767194" y="575944"/>
                </a:lnTo>
                <a:lnTo>
                  <a:pt x="767194" y="585469"/>
                </a:lnTo>
                <a:close/>
              </a:path>
              <a:path w="2115184" h="585469">
                <a:moveTo>
                  <a:pt x="700519" y="585469"/>
                </a:moveTo>
                <a:lnTo>
                  <a:pt x="662419" y="585469"/>
                </a:lnTo>
                <a:lnTo>
                  <a:pt x="662419" y="575944"/>
                </a:lnTo>
                <a:lnTo>
                  <a:pt x="700519" y="575944"/>
                </a:lnTo>
                <a:lnTo>
                  <a:pt x="700519" y="585469"/>
                </a:lnTo>
                <a:close/>
              </a:path>
              <a:path w="2115184" h="585469">
                <a:moveTo>
                  <a:pt x="633844" y="585469"/>
                </a:moveTo>
                <a:lnTo>
                  <a:pt x="595744" y="585469"/>
                </a:lnTo>
                <a:lnTo>
                  <a:pt x="595744" y="575944"/>
                </a:lnTo>
                <a:lnTo>
                  <a:pt x="633844" y="575944"/>
                </a:lnTo>
                <a:lnTo>
                  <a:pt x="633844" y="585469"/>
                </a:lnTo>
                <a:close/>
              </a:path>
              <a:path w="2115184" h="585469">
                <a:moveTo>
                  <a:pt x="567169" y="585469"/>
                </a:moveTo>
                <a:lnTo>
                  <a:pt x="529069" y="585469"/>
                </a:lnTo>
                <a:lnTo>
                  <a:pt x="529069" y="575944"/>
                </a:lnTo>
                <a:lnTo>
                  <a:pt x="567169" y="575944"/>
                </a:lnTo>
                <a:lnTo>
                  <a:pt x="567169" y="585469"/>
                </a:lnTo>
                <a:close/>
              </a:path>
              <a:path w="2115184" h="585469">
                <a:moveTo>
                  <a:pt x="500494" y="585469"/>
                </a:moveTo>
                <a:lnTo>
                  <a:pt x="462394" y="585469"/>
                </a:lnTo>
                <a:lnTo>
                  <a:pt x="462394" y="575944"/>
                </a:lnTo>
                <a:lnTo>
                  <a:pt x="500494" y="575944"/>
                </a:lnTo>
                <a:lnTo>
                  <a:pt x="500494" y="585469"/>
                </a:lnTo>
                <a:close/>
              </a:path>
              <a:path w="2115184" h="585469">
                <a:moveTo>
                  <a:pt x="433819" y="585469"/>
                </a:moveTo>
                <a:lnTo>
                  <a:pt x="395719" y="585469"/>
                </a:lnTo>
                <a:lnTo>
                  <a:pt x="395719" y="575944"/>
                </a:lnTo>
                <a:lnTo>
                  <a:pt x="433819" y="575944"/>
                </a:lnTo>
                <a:lnTo>
                  <a:pt x="433819" y="585469"/>
                </a:lnTo>
                <a:close/>
              </a:path>
              <a:path w="2115184" h="585469">
                <a:moveTo>
                  <a:pt x="367144" y="585469"/>
                </a:moveTo>
                <a:lnTo>
                  <a:pt x="329044" y="585469"/>
                </a:lnTo>
                <a:lnTo>
                  <a:pt x="329044" y="575944"/>
                </a:lnTo>
                <a:lnTo>
                  <a:pt x="367144" y="575944"/>
                </a:lnTo>
                <a:lnTo>
                  <a:pt x="367144" y="585469"/>
                </a:lnTo>
                <a:close/>
              </a:path>
              <a:path w="2115184" h="585469">
                <a:moveTo>
                  <a:pt x="300469" y="585469"/>
                </a:moveTo>
                <a:lnTo>
                  <a:pt x="262369" y="585469"/>
                </a:lnTo>
                <a:lnTo>
                  <a:pt x="262369" y="575944"/>
                </a:lnTo>
                <a:lnTo>
                  <a:pt x="300469" y="575944"/>
                </a:lnTo>
                <a:lnTo>
                  <a:pt x="300469" y="585469"/>
                </a:lnTo>
                <a:close/>
              </a:path>
              <a:path w="2115184" h="585469">
                <a:moveTo>
                  <a:pt x="233794" y="585469"/>
                </a:moveTo>
                <a:lnTo>
                  <a:pt x="195694" y="585469"/>
                </a:lnTo>
                <a:lnTo>
                  <a:pt x="195694" y="575944"/>
                </a:lnTo>
                <a:lnTo>
                  <a:pt x="233794" y="575944"/>
                </a:lnTo>
                <a:lnTo>
                  <a:pt x="233794" y="585469"/>
                </a:lnTo>
                <a:close/>
              </a:path>
              <a:path w="2115184" h="585469">
                <a:moveTo>
                  <a:pt x="167119" y="585469"/>
                </a:moveTo>
                <a:lnTo>
                  <a:pt x="129019" y="585469"/>
                </a:lnTo>
                <a:lnTo>
                  <a:pt x="129019" y="575944"/>
                </a:lnTo>
                <a:lnTo>
                  <a:pt x="167119" y="575944"/>
                </a:lnTo>
                <a:lnTo>
                  <a:pt x="167119" y="585469"/>
                </a:lnTo>
                <a:close/>
              </a:path>
              <a:path w="2115184" h="585469">
                <a:moveTo>
                  <a:pt x="100444" y="585469"/>
                </a:moveTo>
                <a:lnTo>
                  <a:pt x="62344" y="585469"/>
                </a:lnTo>
                <a:lnTo>
                  <a:pt x="62344" y="575944"/>
                </a:lnTo>
                <a:lnTo>
                  <a:pt x="100444" y="575944"/>
                </a:lnTo>
                <a:lnTo>
                  <a:pt x="100444" y="585469"/>
                </a:lnTo>
                <a:close/>
              </a:path>
            </a:pathLst>
          </a:custGeom>
          <a:solidFill>
            <a:srgbClr val="0145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9113684" y="2160346"/>
            <a:ext cx="1650364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单击此处添加文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 </a:t>
            </a: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单击此处添加文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36446" y="1964118"/>
            <a:ext cx="3259454" cy="12249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20"/>
              </a:spcBef>
            </a:pPr>
            <a:r>
              <a:rPr sz="1850" b="1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添加标题内容文字</a:t>
            </a:r>
            <a:endParaRPr sz="18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29000"/>
              </a:lnSpc>
              <a:spcBef>
                <a:spcPts val="930"/>
              </a:spcBef>
            </a:pP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您的内容打在这里，或者通过复制您的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文 </a:t>
            </a:r>
            <a:r>
              <a:rPr sz="13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本后，在此框中选择粘贴，并选择只保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留 </a:t>
            </a:r>
            <a:r>
              <a:rPr sz="135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文字。在此录入上述图表的综合描述说明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073785" y="117475"/>
            <a:ext cx="418274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点击此处输入标题</a:t>
            </a:r>
            <a:endParaRPr sz="3600"/>
          </a:p>
        </p:txBody>
      </p:sp>
      <p:grpSp>
        <p:nvGrpSpPr>
          <p:cNvPr id="27" name="object 27"/>
          <p:cNvGrpSpPr/>
          <p:nvPr/>
        </p:nvGrpSpPr>
        <p:grpSpPr>
          <a:xfrm>
            <a:off x="0" y="56337"/>
            <a:ext cx="11740515" cy="979805"/>
            <a:chOff x="0" y="56337"/>
            <a:chExt cx="11740515" cy="979805"/>
          </a:xfrm>
        </p:grpSpPr>
        <p:sp>
          <p:nvSpPr>
            <p:cNvPr id="28" name="object 28"/>
            <p:cNvSpPr/>
            <p:nvPr/>
          </p:nvSpPr>
          <p:spPr>
            <a:xfrm>
              <a:off x="907414" y="793750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6337"/>
              <a:ext cx="995222" cy="979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95069" y="1660410"/>
            <a:ext cx="9801860" cy="1868805"/>
          </a:xfrm>
          <a:custGeom>
            <a:avLst/>
            <a:gdLst/>
            <a:ahLst/>
            <a:cxnLst/>
            <a:rect l="l" t="t" r="r" b="b"/>
            <a:pathLst>
              <a:path w="9801860" h="1868804">
                <a:moveTo>
                  <a:pt x="9801860" y="1868411"/>
                </a:moveTo>
                <a:lnTo>
                  <a:pt x="0" y="1868411"/>
                </a:lnTo>
                <a:lnTo>
                  <a:pt x="0" y="0"/>
                </a:lnTo>
                <a:lnTo>
                  <a:pt x="9801860" y="0"/>
                </a:lnTo>
                <a:lnTo>
                  <a:pt x="9801860" y="3810"/>
                </a:lnTo>
                <a:lnTo>
                  <a:pt x="7620" y="3810"/>
                </a:lnTo>
                <a:lnTo>
                  <a:pt x="3810" y="7620"/>
                </a:lnTo>
                <a:lnTo>
                  <a:pt x="7620" y="7620"/>
                </a:lnTo>
                <a:lnTo>
                  <a:pt x="7620" y="1860791"/>
                </a:lnTo>
                <a:lnTo>
                  <a:pt x="3810" y="1860791"/>
                </a:lnTo>
                <a:lnTo>
                  <a:pt x="7620" y="1864601"/>
                </a:lnTo>
                <a:lnTo>
                  <a:pt x="9801860" y="1864601"/>
                </a:lnTo>
                <a:lnTo>
                  <a:pt x="9801860" y="1868411"/>
                </a:lnTo>
                <a:close/>
              </a:path>
              <a:path w="9801860" h="1868804">
                <a:moveTo>
                  <a:pt x="7620" y="7620"/>
                </a:moveTo>
                <a:lnTo>
                  <a:pt x="3810" y="7620"/>
                </a:lnTo>
                <a:lnTo>
                  <a:pt x="7620" y="3810"/>
                </a:lnTo>
                <a:lnTo>
                  <a:pt x="7620" y="7620"/>
                </a:lnTo>
                <a:close/>
              </a:path>
              <a:path w="9801860" h="1868804">
                <a:moveTo>
                  <a:pt x="9794240" y="7620"/>
                </a:moveTo>
                <a:lnTo>
                  <a:pt x="7620" y="7620"/>
                </a:lnTo>
                <a:lnTo>
                  <a:pt x="7620" y="3810"/>
                </a:lnTo>
                <a:lnTo>
                  <a:pt x="9794240" y="3810"/>
                </a:lnTo>
                <a:lnTo>
                  <a:pt x="9794240" y="7620"/>
                </a:lnTo>
                <a:close/>
              </a:path>
              <a:path w="9801860" h="1868804">
                <a:moveTo>
                  <a:pt x="9794240" y="1864601"/>
                </a:moveTo>
                <a:lnTo>
                  <a:pt x="9794240" y="3810"/>
                </a:lnTo>
                <a:lnTo>
                  <a:pt x="9798050" y="7620"/>
                </a:lnTo>
                <a:lnTo>
                  <a:pt x="9801860" y="7620"/>
                </a:lnTo>
                <a:lnTo>
                  <a:pt x="9801860" y="1860791"/>
                </a:lnTo>
                <a:lnTo>
                  <a:pt x="9798050" y="1860791"/>
                </a:lnTo>
                <a:lnTo>
                  <a:pt x="9794240" y="1864601"/>
                </a:lnTo>
                <a:close/>
              </a:path>
              <a:path w="9801860" h="1868804">
                <a:moveTo>
                  <a:pt x="9801860" y="7620"/>
                </a:moveTo>
                <a:lnTo>
                  <a:pt x="9798050" y="7620"/>
                </a:lnTo>
                <a:lnTo>
                  <a:pt x="9794240" y="3810"/>
                </a:lnTo>
                <a:lnTo>
                  <a:pt x="9801860" y="3810"/>
                </a:lnTo>
                <a:lnTo>
                  <a:pt x="9801860" y="7620"/>
                </a:lnTo>
                <a:close/>
              </a:path>
              <a:path w="9801860" h="1868804">
                <a:moveTo>
                  <a:pt x="7620" y="1864601"/>
                </a:moveTo>
                <a:lnTo>
                  <a:pt x="3810" y="1860791"/>
                </a:lnTo>
                <a:lnTo>
                  <a:pt x="7620" y="1860791"/>
                </a:lnTo>
                <a:lnTo>
                  <a:pt x="7620" y="1864601"/>
                </a:lnTo>
                <a:close/>
              </a:path>
              <a:path w="9801860" h="1868804">
                <a:moveTo>
                  <a:pt x="9794240" y="1864601"/>
                </a:moveTo>
                <a:lnTo>
                  <a:pt x="7620" y="1864601"/>
                </a:lnTo>
                <a:lnTo>
                  <a:pt x="7620" y="1860791"/>
                </a:lnTo>
                <a:lnTo>
                  <a:pt x="9794240" y="1860791"/>
                </a:lnTo>
                <a:lnTo>
                  <a:pt x="9794240" y="1864601"/>
                </a:lnTo>
                <a:close/>
              </a:path>
              <a:path w="9801860" h="1868804">
                <a:moveTo>
                  <a:pt x="9801860" y="1864601"/>
                </a:moveTo>
                <a:lnTo>
                  <a:pt x="9794240" y="1864601"/>
                </a:lnTo>
                <a:lnTo>
                  <a:pt x="9798050" y="1860791"/>
                </a:lnTo>
                <a:lnTo>
                  <a:pt x="9801860" y="1860791"/>
                </a:lnTo>
                <a:lnTo>
                  <a:pt x="9801860" y="1864601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82800" y="1963953"/>
            <a:ext cx="9025255" cy="119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160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写</a:t>
            </a:r>
            <a:r>
              <a:rPr sz="1600" spc="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内容</a:t>
            </a:r>
            <a:r>
              <a:rPr sz="160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……</a:t>
            </a:r>
            <a:r>
              <a:rPr sz="1600" spc="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点击输入本栏的具体文字，简明扼要的说明分项内容，此为概念图解，请根据您的具体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内 </a:t>
            </a:r>
            <a:r>
              <a:rPr sz="160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1600" spc="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酌情修改。写内容</a:t>
            </a:r>
            <a:r>
              <a:rPr sz="160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……</a:t>
            </a:r>
            <a:r>
              <a:rPr sz="1600" spc="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点击输入本栏的具体文字，简明扼要的说明分项内容，此为概念图解，请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根 </a:t>
            </a:r>
            <a:r>
              <a:rPr sz="160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据</a:t>
            </a:r>
            <a:r>
              <a:rPr sz="1600" spc="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您的具体内容酌情修改。写内容</a:t>
            </a:r>
            <a:r>
              <a:rPr sz="160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……</a:t>
            </a:r>
            <a:r>
              <a:rPr sz="1600" spc="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点击输入本栏的具体文字，简明扼要的说明分项内容，此为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概 </a:t>
            </a: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念图解，请根据您的具体内容酌情修改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48651" y="1605280"/>
            <a:ext cx="9897745" cy="4377690"/>
            <a:chOff x="1148651" y="1605280"/>
            <a:chExt cx="9897745" cy="4377690"/>
          </a:xfrm>
        </p:grpSpPr>
        <p:sp>
          <p:nvSpPr>
            <p:cNvPr id="6" name="object 6"/>
            <p:cNvSpPr/>
            <p:nvPr/>
          </p:nvSpPr>
          <p:spPr>
            <a:xfrm>
              <a:off x="1148651" y="1605279"/>
              <a:ext cx="9897745" cy="1978660"/>
            </a:xfrm>
            <a:custGeom>
              <a:avLst/>
              <a:gdLst/>
              <a:ahLst/>
              <a:cxnLst/>
              <a:rect l="l" t="t" r="r" b="b"/>
              <a:pathLst>
                <a:path w="9897745" h="1978660">
                  <a:moveTo>
                    <a:pt x="384048" y="0"/>
                  </a:moveTo>
                  <a:lnTo>
                    <a:pt x="0" y="0"/>
                  </a:lnTo>
                  <a:lnTo>
                    <a:pt x="0" y="109220"/>
                  </a:lnTo>
                  <a:lnTo>
                    <a:pt x="0" y="383540"/>
                  </a:lnTo>
                  <a:lnTo>
                    <a:pt x="109728" y="383540"/>
                  </a:lnTo>
                  <a:lnTo>
                    <a:pt x="109728" y="109220"/>
                  </a:lnTo>
                  <a:lnTo>
                    <a:pt x="384048" y="109220"/>
                  </a:lnTo>
                  <a:lnTo>
                    <a:pt x="384048" y="0"/>
                  </a:lnTo>
                  <a:close/>
                </a:path>
                <a:path w="9897745" h="1978660">
                  <a:moveTo>
                    <a:pt x="9897351" y="1595120"/>
                  </a:moveTo>
                  <a:lnTo>
                    <a:pt x="9787623" y="1595120"/>
                  </a:lnTo>
                  <a:lnTo>
                    <a:pt x="9787623" y="1869440"/>
                  </a:lnTo>
                  <a:lnTo>
                    <a:pt x="9513303" y="1869440"/>
                  </a:lnTo>
                  <a:lnTo>
                    <a:pt x="9513303" y="1978660"/>
                  </a:lnTo>
                  <a:lnTo>
                    <a:pt x="9897351" y="1978660"/>
                  </a:lnTo>
                  <a:lnTo>
                    <a:pt x="9897351" y="1869440"/>
                  </a:lnTo>
                  <a:lnTo>
                    <a:pt x="9897351" y="1595120"/>
                  </a:lnTo>
                  <a:close/>
                </a:path>
              </a:pathLst>
            </a:custGeom>
            <a:solidFill>
              <a:srgbClr val="BE1F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830866" y="3911371"/>
              <a:ext cx="2265426" cy="207147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493145" y="4494212"/>
            <a:ext cx="939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添加 关键字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04822" y="3911371"/>
            <a:ext cx="8642350" cy="2072005"/>
            <a:chOff x="1704822" y="3911371"/>
            <a:chExt cx="8642350" cy="207200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4822" y="3911371"/>
              <a:ext cx="2265426" cy="20714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6262" y="3911371"/>
              <a:ext cx="2265425" cy="20714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81670" y="3911371"/>
              <a:ext cx="2265426" cy="207147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389758" y="4494212"/>
            <a:ext cx="939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添加 关键字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40563" y="4494212"/>
            <a:ext cx="939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添加 关键字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65971" y="4494212"/>
            <a:ext cx="939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添加 关键字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73785" y="117475"/>
            <a:ext cx="543179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点击此处输入标题</a:t>
            </a:r>
            <a:endParaRPr sz="3600"/>
          </a:p>
        </p:txBody>
      </p:sp>
      <p:grpSp>
        <p:nvGrpSpPr>
          <p:cNvPr id="17" name="object 17"/>
          <p:cNvGrpSpPr/>
          <p:nvPr/>
        </p:nvGrpSpPr>
        <p:grpSpPr>
          <a:xfrm>
            <a:off x="0" y="56337"/>
            <a:ext cx="11740515" cy="979805"/>
            <a:chOff x="0" y="56337"/>
            <a:chExt cx="11740515" cy="979805"/>
          </a:xfrm>
        </p:grpSpPr>
        <p:sp>
          <p:nvSpPr>
            <p:cNvPr id="18" name="object 18"/>
            <p:cNvSpPr/>
            <p:nvPr/>
          </p:nvSpPr>
          <p:spPr>
            <a:xfrm>
              <a:off x="907414" y="793750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6337"/>
              <a:ext cx="995222" cy="979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656207" y="1795005"/>
            <a:ext cx="8965565" cy="3578860"/>
            <a:chOff x="1656207" y="1795005"/>
            <a:chExt cx="8965565" cy="3578860"/>
          </a:xfrm>
        </p:grpSpPr>
        <p:sp>
          <p:nvSpPr>
            <p:cNvPr id="4" name="object 4"/>
            <p:cNvSpPr/>
            <p:nvPr/>
          </p:nvSpPr>
          <p:spPr>
            <a:xfrm>
              <a:off x="1656207" y="2191676"/>
              <a:ext cx="1299210" cy="3181985"/>
            </a:xfrm>
            <a:custGeom>
              <a:avLst/>
              <a:gdLst/>
              <a:ahLst/>
              <a:cxnLst/>
              <a:rect l="l" t="t" r="r" b="b"/>
              <a:pathLst>
                <a:path w="1299210" h="3181985">
                  <a:moveTo>
                    <a:pt x="1299197" y="1675650"/>
                  </a:moveTo>
                  <a:lnTo>
                    <a:pt x="1019568" y="1515503"/>
                  </a:lnTo>
                  <a:lnTo>
                    <a:pt x="1019568" y="1611591"/>
                  </a:lnTo>
                  <a:lnTo>
                    <a:pt x="318338" y="1613166"/>
                  </a:lnTo>
                  <a:lnTo>
                    <a:pt x="318681" y="1612188"/>
                  </a:lnTo>
                  <a:lnTo>
                    <a:pt x="330365" y="1555927"/>
                  </a:lnTo>
                  <a:lnTo>
                    <a:pt x="342087" y="506717"/>
                  </a:lnTo>
                  <a:lnTo>
                    <a:pt x="348081" y="437019"/>
                  </a:lnTo>
                  <a:lnTo>
                    <a:pt x="359930" y="386715"/>
                  </a:lnTo>
                  <a:lnTo>
                    <a:pt x="377494" y="352564"/>
                  </a:lnTo>
                  <a:lnTo>
                    <a:pt x="429031" y="319849"/>
                  </a:lnTo>
                  <a:lnTo>
                    <a:pt x="501408" y="312978"/>
                  </a:lnTo>
                  <a:lnTo>
                    <a:pt x="1035621" y="301053"/>
                  </a:lnTo>
                  <a:lnTo>
                    <a:pt x="1035621" y="476910"/>
                  </a:lnTo>
                  <a:lnTo>
                    <a:pt x="1285151" y="228028"/>
                  </a:lnTo>
                  <a:lnTo>
                    <a:pt x="1026248" y="0"/>
                  </a:lnTo>
                  <a:lnTo>
                    <a:pt x="1028585" y="137109"/>
                  </a:lnTo>
                  <a:lnTo>
                    <a:pt x="822985" y="138607"/>
                  </a:lnTo>
                  <a:lnTo>
                    <a:pt x="639127" y="139636"/>
                  </a:lnTo>
                  <a:lnTo>
                    <a:pt x="466267" y="140093"/>
                  </a:lnTo>
                  <a:lnTo>
                    <a:pt x="409117" y="143624"/>
                  </a:lnTo>
                  <a:lnTo>
                    <a:pt x="359702" y="152552"/>
                  </a:lnTo>
                  <a:lnTo>
                    <a:pt x="317588" y="167093"/>
                  </a:lnTo>
                  <a:lnTo>
                    <a:pt x="282371" y="187464"/>
                  </a:lnTo>
                  <a:lnTo>
                    <a:pt x="253631" y="213868"/>
                  </a:lnTo>
                  <a:lnTo>
                    <a:pt x="230924" y="246545"/>
                  </a:lnTo>
                  <a:lnTo>
                    <a:pt x="213842" y="285699"/>
                  </a:lnTo>
                  <a:lnTo>
                    <a:pt x="201968" y="331533"/>
                  </a:lnTo>
                  <a:lnTo>
                    <a:pt x="194856" y="384263"/>
                  </a:lnTo>
                  <a:lnTo>
                    <a:pt x="192125" y="444119"/>
                  </a:lnTo>
                  <a:lnTo>
                    <a:pt x="192125" y="1576781"/>
                  </a:lnTo>
                  <a:lnTo>
                    <a:pt x="198843" y="1613433"/>
                  </a:lnTo>
                  <a:lnTo>
                    <a:pt x="0" y="1613877"/>
                  </a:lnTo>
                  <a:lnTo>
                    <a:pt x="2146" y="1755724"/>
                  </a:lnTo>
                  <a:lnTo>
                    <a:pt x="218313" y="1751825"/>
                  </a:lnTo>
                  <a:lnTo>
                    <a:pt x="210616" y="1769071"/>
                  </a:lnTo>
                  <a:lnTo>
                    <a:pt x="199161" y="1820748"/>
                  </a:lnTo>
                  <a:lnTo>
                    <a:pt x="199161" y="2798521"/>
                  </a:lnTo>
                  <a:lnTo>
                    <a:pt x="201891" y="2850197"/>
                  </a:lnTo>
                  <a:lnTo>
                    <a:pt x="208991" y="2895739"/>
                  </a:lnTo>
                  <a:lnTo>
                    <a:pt x="220865" y="2935300"/>
                  </a:lnTo>
                  <a:lnTo>
                    <a:pt x="260654" y="2997301"/>
                  </a:lnTo>
                  <a:lnTo>
                    <a:pt x="324612" y="3037700"/>
                  </a:lnTo>
                  <a:lnTo>
                    <a:pt x="366725" y="3050248"/>
                  </a:lnTo>
                  <a:lnTo>
                    <a:pt x="416140" y="3057944"/>
                  </a:lnTo>
                  <a:lnTo>
                    <a:pt x="473290" y="3060979"/>
                  </a:lnTo>
                  <a:lnTo>
                    <a:pt x="646150" y="3061385"/>
                  </a:lnTo>
                  <a:lnTo>
                    <a:pt x="830008" y="3062274"/>
                  </a:lnTo>
                  <a:lnTo>
                    <a:pt x="1035608" y="3063557"/>
                  </a:lnTo>
                  <a:lnTo>
                    <a:pt x="1033272" y="3181921"/>
                  </a:lnTo>
                  <a:lnTo>
                    <a:pt x="1292174" y="2985071"/>
                  </a:lnTo>
                  <a:lnTo>
                    <a:pt x="1042644" y="2770225"/>
                  </a:lnTo>
                  <a:lnTo>
                    <a:pt x="1042644" y="2922041"/>
                  </a:lnTo>
                  <a:lnTo>
                    <a:pt x="508431" y="2911741"/>
                  </a:lnTo>
                  <a:lnTo>
                    <a:pt x="463753" y="2909722"/>
                  </a:lnTo>
                  <a:lnTo>
                    <a:pt x="425983" y="2903270"/>
                  </a:lnTo>
                  <a:lnTo>
                    <a:pt x="372186" y="2859341"/>
                  </a:lnTo>
                  <a:lnTo>
                    <a:pt x="356666" y="2812999"/>
                  </a:lnTo>
                  <a:lnTo>
                    <a:pt x="349110" y="2744495"/>
                  </a:lnTo>
                  <a:lnTo>
                    <a:pt x="337388" y="1838756"/>
                  </a:lnTo>
                  <a:lnTo>
                    <a:pt x="323989" y="1784908"/>
                  </a:lnTo>
                  <a:lnTo>
                    <a:pt x="308902" y="1750187"/>
                  </a:lnTo>
                  <a:lnTo>
                    <a:pt x="1015276" y="1737423"/>
                  </a:lnTo>
                  <a:lnTo>
                    <a:pt x="1019568" y="1840369"/>
                  </a:lnTo>
                  <a:lnTo>
                    <a:pt x="1299197" y="167565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01337" y="1795005"/>
              <a:ext cx="6120130" cy="1211580"/>
            </a:xfrm>
            <a:custGeom>
              <a:avLst/>
              <a:gdLst/>
              <a:ahLst/>
              <a:cxnLst/>
              <a:rect l="l" t="t" r="r" b="b"/>
              <a:pathLst>
                <a:path w="6120130" h="1211580">
                  <a:moveTo>
                    <a:pt x="5981763" y="1211580"/>
                  </a:moveTo>
                  <a:lnTo>
                    <a:pt x="138252" y="1211580"/>
                  </a:lnTo>
                  <a:lnTo>
                    <a:pt x="123190" y="1209039"/>
                  </a:lnTo>
                  <a:lnTo>
                    <a:pt x="102069" y="1205230"/>
                  </a:lnTo>
                  <a:lnTo>
                    <a:pt x="95681" y="1202689"/>
                  </a:lnTo>
                  <a:lnTo>
                    <a:pt x="88709" y="1200150"/>
                  </a:lnTo>
                  <a:lnTo>
                    <a:pt x="82257" y="1196339"/>
                  </a:lnTo>
                  <a:lnTo>
                    <a:pt x="75984" y="1193800"/>
                  </a:lnTo>
                  <a:lnTo>
                    <a:pt x="69900" y="1189989"/>
                  </a:lnTo>
                  <a:lnTo>
                    <a:pt x="63995" y="1186180"/>
                  </a:lnTo>
                  <a:lnTo>
                    <a:pt x="58305" y="1182370"/>
                  </a:lnTo>
                  <a:lnTo>
                    <a:pt x="52806" y="1177289"/>
                  </a:lnTo>
                  <a:lnTo>
                    <a:pt x="47536" y="1173480"/>
                  </a:lnTo>
                  <a:lnTo>
                    <a:pt x="24752" y="1146810"/>
                  </a:lnTo>
                  <a:lnTo>
                    <a:pt x="21170" y="1141730"/>
                  </a:lnTo>
                  <a:lnTo>
                    <a:pt x="17475" y="1135380"/>
                  </a:lnTo>
                  <a:lnTo>
                    <a:pt x="14439" y="1129030"/>
                  </a:lnTo>
                  <a:lnTo>
                    <a:pt x="11366" y="1122680"/>
                  </a:lnTo>
                  <a:lnTo>
                    <a:pt x="736" y="1080770"/>
                  </a:lnTo>
                  <a:lnTo>
                    <a:pt x="0" y="1065530"/>
                  </a:lnTo>
                  <a:lnTo>
                    <a:pt x="0" y="144780"/>
                  </a:lnTo>
                  <a:lnTo>
                    <a:pt x="6604" y="101600"/>
                  </a:lnTo>
                  <a:lnTo>
                    <a:pt x="21170" y="69850"/>
                  </a:lnTo>
                  <a:lnTo>
                    <a:pt x="24968" y="63500"/>
                  </a:lnTo>
                  <a:lnTo>
                    <a:pt x="53098" y="33019"/>
                  </a:lnTo>
                  <a:lnTo>
                    <a:pt x="58610" y="27939"/>
                  </a:lnTo>
                  <a:lnTo>
                    <a:pt x="64312" y="24130"/>
                  </a:lnTo>
                  <a:lnTo>
                    <a:pt x="69900" y="20319"/>
                  </a:lnTo>
                  <a:lnTo>
                    <a:pt x="76327" y="16510"/>
                  </a:lnTo>
                  <a:lnTo>
                    <a:pt x="82257" y="13969"/>
                  </a:lnTo>
                  <a:lnTo>
                    <a:pt x="89065" y="10160"/>
                  </a:lnTo>
                  <a:lnTo>
                    <a:pt x="95681" y="7619"/>
                  </a:lnTo>
                  <a:lnTo>
                    <a:pt x="102069" y="6350"/>
                  </a:lnTo>
                  <a:lnTo>
                    <a:pt x="109359" y="3810"/>
                  </a:lnTo>
                  <a:lnTo>
                    <a:pt x="116014" y="2539"/>
                  </a:lnTo>
                  <a:lnTo>
                    <a:pt x="123190" y="1269"/>
                  </a:lnTo>
                  <a:lnTo>
                    <a:pt x="130860" y="0"/>
                  </a:lnTo>
                  <a:lnTo>
                    <a:pt x="5989548" y="0"/>
                  </a:lnTo>
                  <a:lnTo>
                    <a:pt x="6011037" y="3810"/>
                  </a:lnTo>
                  <a:lnTo>
                    <a:pt x="6017945" y="6350"/>
                  </a:lnTo>
                  <a:lnTo>
                    <a:pt x="6024333" y="7619"/>
                  </a:lnTo>
                  <a:lnTo>
                    <a:pt x="6031306" y="11430"/>
                  </a:lnTo>
                  <a:lnTo>
                    <a:pt x="6037757" y="13969"/>
                  </a:lnTo>
                  <a:lnTo>
                    <a:pt x="6040894" y="15239"/>
                  </a:lnTo>
                  <a:lnTo>
                    <a:pt x="139052" y="15239"/>
                  </a:lnTo>
                  <a:lnTo>
                    <a:pt x="132067" y="16510"/>
                  </a:lnTo>
                  <a:lnTo>
                    <a:pt x="125971" y="16510"/>
                  </a:lnTo>
                  <a:lnTo>
                    <a:pt x="119202" y="17780"/>
                  </a:lnTo>
                  <a:lnTo>
                    <a:pt x="119583" y="17780"/>
                  </a:lnTo>
                  <a:lnTo>
                    <a:pt x="112928" y="19050"/>
                  </a:lnTo>
                  <a:lnTo>
                    <a:pt x="113309" y="19050"/>
                  </a:lnTo>
                  <a:lnTo>
                    <a:pt x="106781" y="21589"/>
                  </a:lnTo>
                  <a:lnTo>
                    <a:pt x="107162" y="21589"/>
                  </a:lnTo>
                  <a:lnTo>
                    <a:pt x="100761" y="22860"/>
                  </a:lnTo>
                  <a:lnTo>
                    <a:pt x="101130" y="22860"/>
                  </a:lnTo>
                  <a:lnTo>
                    <a:pt x="94881" y="25400"/>
                  </a:lnTo>
                  <a:lnTo>
                    <a:pt x="95250" y="25400"/>
                  </a:lnTo>
                  <a:lnTo>
                    <a:pt x="89154" y="27939"/>
                  </a:lnTo>
                  <a:lnTo>
                    <a:pt x="89496" y="27939"/>
                  </a:lnTo>
                  <a:lnTo>
                    <a:pt x="83566" y="30480"/>
                  </a:lnTo>
                  <a:lnTo>
                    <a:pt x="83908" y="30480"/>
                  </a:lnTo>
                  <a:lnTo>
                    <a:pt x="78143" y="34289"/>
                  </a:lnTo>
                  <a:lnTo>
                    <a:pt x="78473" y="34289"/>
                  </a:lnTo>
                  <a:lnTo>
                    <a:pt x="74747" y="36830"/>
                  </a:lnTo>
                  <a:lnTo>
                    <a:pt x="73202" y="36830"/>
                  </a:lnTo>
                  <a:lnTo>
                    <a:pt x="67805" y="40639"/>
                  </a:lnTo>
                  <a:lnTo>
                    <a:pt x="68110" y="40639"/>
                  </a:lnTo>
                  <a:lnTo>
                    <a:pt x="62915" y="44450"/>
                  </a:lnTo>
                  <a:lnTo>
                    <a:pt x="63207" y="44450"/>
                  </a:lnTo>
                  <a:lnTo>
                    <a:pt x="59464" y="48260"/>
                  </a:lnTo>
                  <a:lnTo>
                    <a:pt x="58496" y="48260"/>
                  </a:lnTo>
                  <a:lnTo>
                    <a:pt x="53708" y="53339"/>
                  </a:lnTo>
                  <a:lnTo>
                    <a:pt x="53987" y="53339"/>
                  </a:lnTo>
                  <a:lnTo>
                    <a:pt x="50568" y="57150"/>
                  </a:lnTo>
                  <a:lnTo>
                    <a:pt x="49682" y="57150"/>
                  </a:lnTo>
                  <a:lnTo>
                    <a:pt x="45351" y="62230"/>
                  </a:lnTo>
                  <a:lnTo>
                    <a:pt x="45593" y="62230"/>
                  </a:lnTo>
                  <a:lnTo>
                    <a:pt x="41516" y="67310"/>
                  </a:lnTo>
                  <a:lnTo>
                    <a:pt x="41744" y="67310"/>
                  </a:lnTo>
                  <a:lnTo>
                    <a:pt x="37909" y="72389"/>
                  </a:lnTo>
                  <a:lnTo>
                    <a:pt x="38112" y="72389"/>
                  </a:lnTo>
                  <a:lnTo>
                    <a:pt x="34544" y="77469"/>
                  </a:lnTo>
                  <a:lnTo>
                    <a:pt x="34734" y="77469"/>
                  </a:lnTo>
                  <a:lnTo>
                    <a:pt x="32082" y="82550"/>
                  </a:lnTo>
                  <a:lnTo>
                    <a:pt x="31610" y="82550"/>
                  </a:lnTo>
                  <a:lnTo>
                    <a:pt x="28575" y="88900"/>
                  </a:lnTo>
                  <a:lnTo>
                    <a:pt x="28740" y="88900"/>
                  </a:lnTo>
                  <a:lnTo>
                    <a:pt x="26535" y="93980"/>
                  </a:lnTo>
                  <a:lnTo>
                    <a:pt x="26136" y="93980"/>
                  </a:lnTo>
                  <a:lnTo>
                    <a:pt x="23672" y="100330"/>
                  </a:lnTo>
                  <a:lnTo>
                    <a:pt x="21640" y="106680"/>
                  </a:lnTo>
                  <a:lnTo>
                    <a:pt x="20271" y="111760"/>
                  </a:lnTo>
                  <a:lnTo>
                    <a:pt x="20002" y="111760"/>
                  </a:lnTo>
                  <a:lnTo>
                    <a:pt x="18721" y="118110"/>
                  </a:lnTo>
                  <a:lnTo>
                    <a:pt x="18542" y="118110"/>
                  </a:lnTo>
                  <a:lnTo>
                    <a:pt x="17536" y="124460"/>
                  </a:lnTo>
                  <a:lnTo>
                    <a:pt x="17399" y="124460"/>
                  </a:lnTo>
                  <a:lnTo>
                    <a:pt x="16668" y="130810"/>
                  </a:lnTo>
                  <a:lnTo>
                    <a:pt x="16116" y="137160"/>
                  </a:lnTo>
                  <a:lnTo>
                    <a:pt x="16052" y="138430"/>
                  </a:lnTo>
                  <a:lnTo>
                    <a:pt x="15875" y="144780"/>
                  </a:lnTo>
                  <a:lnTo>
                    <a:pt x="15875" y="1065530"/>
                  </a:lnTo>
                  <a:lnTo>
                    <a:pt x="16023" y="1071880"/>
                  </a:lnTo>
                  <a:lnTo>
                    <a:pt x="16560" y="1079500"/>
                  </a:lnTo>
                  <a:lnTo>
                    <a:pt x="17399" y="1085850"/>
                  </a:lnTo>
                  <a:lnTo>
                    <a:pt x="18542" y="1092200"/>
                  </a:lnTo>
                  <a:lnTo>
                    <a:pt x="20002" y="1098550"/>
                  </a:lnTo>
                  <a:lnTo>
                    <a:pt x="21755" y="1104900"/>
                  </a:lnTo>
                  <a:lnTo>
                    <a:pt x="22072" y="1104900"/>
                  </a:lnTo>
                  <a:lnTo>
                    <a:pt x="23799" y="1109980"/>
                  </a:lnTo>
                  <a:lnTo>
                    <a:pt x="26136" y="1116330"/>
                  </a:lnTo>
                  <a:lnTo>
                    <a:pt x="25984" y="1116330"/>
                  </a:lnTo>
                  <a:lnTo>
                    <a:pt x="28740" y="1122680"/>
                  </a:lnTo>
                  <a:lnTo>
                    <a:pt x="29182" y="1122680"/>
                  </a:lnTo>
                  <a:lnTo>
                    <a:pt x="31610" y="1127760"/>
                  </a:lnTo>
                  <a:lnTo>
                    <a:pt x="31419" y="1127760"/>
                  </a:lnTo>
                  <a:lnTo>
                    <a:pt x="34734" y="1132839"/>
                  </a:lnTo>
                  <a:lnTo>
                    <a:pt x="34544" y="1132839"/>
                  </a:lnTo>
                  <a:lnTo>
                    <a:pt x="38112" y="1137920"/>
                  </a:lnTo>
                  <a:lnTo>
                    <a:pt x="37909" y="1137920"/>
                  </a:lnTo>
                  <a:lnTo>
                    <a:pt x="41744" y="1143000"/>
                  </a:lnTo>
                  <a:lnTo>
                    <a:pt x="41516" y="1143000"/>
                  </a:lnTo>
                  <a:lnTo>
                    <a:pt x="45593" y="1148080"/>
                  </a:lnTo>
                  <a:lnTo>
                    <a:pt x="45351" y="1148080"/>
                  </a:lnTo>
                  <a:lnTo>
                    <a:pt x="49682" y="1153160"/>
                  </a:lnTo>
                  <a:lnTo>
                    <a:pt x="49428" y="1153160"/>
                  </a:lnTo>
                  <a:lnTo>
                    <a:pt x="53987" y="1156970"/>
                  </a:lnTo>
                  <a:lnTo>
                    <a:pt x="53708" y="1156970"/>
                  </a:lnTo>
                  <a:lnTo>
                    <a:pt x="58496" y="1162050"/>
                  </a:lnTo>
                  <a:lnTo>
                    <a:pt x="58216" y="1162050"/>
                  </a:lnTo>
                  <a:lnTo>
                    <a:pt x="63207" y="1165860"/>
                  </a:lnTo>
                  <a:lnTo>
                    <a:pt x="62915" y="1165860"/>
                  </a:lnTo>
                  <a:lnTo>
                    <a:pt x="68110" y="1169670"/>
                  </a:lnTo>
                  <a:lnTo>
                    <a:pt x="67805" y="1169670"/>
                  </a:lnTo>
                  <a:lnTo>
                    <a:pt x="73202" y="1173480"/>
                  </a:lnTo>
                  <a:lnTo>
                    <a:pt x="72885" y="1173480"/>
                  </a:lnTo>
                  <a:lnTo>
                    <a:pt x="78473" y="1177289"/>
                  </a:lnTo>
                  <a:lnTo>
                    <a:pt x="80065" y="1177289"/>
                  </a:lnTo>
                  <a:lnTo>
                    <a:pt x="83908" y="1179830"/>
                  </a:lnTo>
                  <a:lnTo>
                    <a:pt x="83566" y="1179830"/>
                  </a:lnTo>
                  <a:lnTo>
                    <a:pt x="89496" y="1182370"/>
                  </a:lnTo>
                  <a:lnTo>
                    <a:pt x="89154" y="1182370"/>
                  </a:lnTo>
                  <a:lnTo>
                    <a:pt x="95250" y="1184910"/>
                  </a:lnTo>
                  <a:lnTo>
                    <a:pt x="94881" y="1184910"/>
                  </a:lnTo>
                  <a:lnTo>
                    <a:pt x="101130" y="1187450"/>
                  </a:lnTo>
                  <a:lnTo>
                    <a:pt x="100761" y="1187450"/>
                  </a:lnTo>
                  <a:lnTo>
                    <a:pt x="107162" y="1189989"/>
                  </a:lnTo>
                  <a:lnTo>
                    <a:pt x="106781" y="1189989"/>
                  </a:lnTo>
                  <a:lnTo>
                    <a:pt x="113309" y="1191260"/>
                  </a:lnTo>
                  <a:lnTo>
                    <a:pt x="112928" y="1191260"/>
                  </a:lnTo>
                  <a:lnTo>
                    <a:pt x="119583" y="1192530"/>
                  </a:lnTo>
                  <a:lnTo>
                    <a:pt x="119202" y="1192530"/>
                  </a:lnTo>
                  <a:lnTo>
                    <a:pt x="125971" y="1193800"/>
                  </a:lnTo>
                  <a:lnTo>
                    <a:pt x="125577" y="1193800"/>
                  </a:lnTo>
                  <a:lnTo>
                    <a:pt x="132461" y="1195070"/>
                  </a:lnTo>
                  <a:lnTo>
                    <a:pt x="6040723" y="1195070"/>
                  </a:lnTo>
                  <a:lnTo>
                    <a:pt x="6037757" y="1196339"/>
                  </a:lnTo>
                  <a:lnTo>
                    <a:pt x="6030950" y="1200150"/>
                  </a:lnTo>
                  <a:lnTo>
                    <a:pt x="6024333" y="1202689"/>
                  </a:lnTo>
                  <a:lnTo>
                    <a:pt x="6017945" y="1205230"/>
                  </a:lnTo>
                  <a:lnTo>
                    <a:pt x="6010656" y="1206500"/>
                  </a:lnTo>
                  <a:lnTo>
                    <a:pt x="6004001" y="1207770"/>
                  </a:lnTo>
                  <a:lnTo>
                    <a:pt x="5996838" y="1209039"/>
                  </a:lnTo>
                  <a:lnTo>
                    <a:pt x="5981763" y="1211580"/>
                  </a:lnTo>
                  <a:close/>
                </a:path>
                <a:path w="6120130" h="1211580">
                  <a:moveTo>
                    <a:pt x="6047130" y="38100"/>
                  </a:moveTo>
                  <a:lnTo>
                    <a:pt x="6041542" y="34289"/>
                  </a:lnTo>
                  <a:lnTo>
                    <a:pt x="6041872" y="34289"/>
                  </a:lnTo>
                  <a:lnTo>
                    <a:pt x="6036106" y="30480"/>
                  </a:lnTo>
                  <a:lnTo>
                    <a:pt x="6036449" y="30480"/>
                  </a:lnTo>
                  <a:lnTo>
                    <a:pt x="6030518" y="27939"/>
                  </a:lnTo>
                  <a:lnTo>
                    <a:pt x="6030861" y="27939"/>
                  </a:lnTo>
                  <a:lnTo>
                    <a:pt x="6024765" y="25400"/>
                  </a:lnTo>
                  <a:lnTo>
                    <a:pt x="6025134" y="25400"/>
                  </a:lnTo>
                  <a:lnTo>
                    <a:pt x="6018885" y="22860"/>
                  </a:lnTo>
                  <a:lnTo>
                    <a:pt x="6019253" y="22860"/>
                  </a:lnTo>
                  <a:lnTo>
                    <a:pt x="6012853" y="21589"/>
                  </a:lnTo>
                  <a:lnTo>
                    <a:pt x="6013234" y="21589"/>
                  </a:lnTo>
                  <a:lnTo>
                    <a:pt x="6006706" y="19050"/>
                  </a:lnTo>
                  <a:lnTo>
                    <a:pt x="6007087" y="19050"/>
                  </a:lnTo>
                  <a:lnTo>
                    <a:pt x="6000432" y="17780"/>
                  </a:lnTo>
                  <a:lnTo>
                    <a:pt x="6000813" y="17780"/>
                  </a:lnTo>
                  <a:lnTo>
                    <a:pt x="5994044" y="16510"/>
                  </a:lnTo>
                  <a:lnTo>
                    <a:pt x="5987948" y="16510"/>
                  </a:lnTo>
                  <a:lnTo>
                    <a:pt x="5980963" y="15239"/>
                  </a:lnTo>
                  <a:lnTo>
                    <a:pt x="6040894" y="15239"/>
                  </a:lnTo>
                  <a:lnTo>
                    <a:pt x="6044031" y="16510"/>
                  </a:lnTo>
                  <a:lnTo>
                    <a:pt x="6050114" y="20319"/>
                  </a:lnTo>
                  <a:lnTo>
                    <a:pt x="6056020" y="24130"/>
                  </a:lnTo>
                  <a:lnTo>
                    <a:pt x="6061710" y="27939"/>
                  </a:lnTo>
                  <a:lnTo>
                    <a:pt x="6067209" y="33019"/>
                  </a:lnTo>
                  <a:lnTo>
                    <a:pt x="6072479" y="36830"/>
                  </a:lnTo>
                  <a:lnTo>
                    <a:pt x="6046812" y="36830"/>
                  </a:lnTo>
                  <a:lnTo>
                    <a:pt x="6047130" y="38100"/>
                  </a:lnTo>
                  <a:close/>
                </a:path>
                <a:path w="6120130" h="1211580">
                  <a:moveTo>
                    <a:pt x="72885" y="38100"/>
                  </a:moveTo>
                  <a:lnTo>
                    <a:pt x="73202" y="36830"/>
                  </a:lnTo>
                  <a:lnTo>
                    <a:pt x="74747" y="36830"/>
                  </a:lnTo>
                  <a:lnTo>
                    <a:pt x="72885" y="38100"/>
                  </a:lnTo>
                  <a:close/>
                </a:path>
                <a:path w="6120130" h="1211580">
                  <a:moveTo>
                    <a:pt x="6061798" y="49530"/>
                  </a:moveTo>
                  <a:lnTo>
                    <a:pt x="6056807" y="44450"/>
                  </a:lnTo>
                  <a:lnTo>
                    <a:pt x="6057099" y="44450"/>
                  </a:lnTo>
                  <a:lnTo>
                    <a:pt x="6051905" y="40639"/>
                  </a:lnTo>
                  <a:lnTo>
                    <a:pt x="6052210" y="40639"/>
                  </a:lnTo>
                  <a:lnTo>
                    <a:pt x="6046812" y="36830"/>
                  </a:lnTo>
                  <a:lnTo>
                    <a:pt x="6072479" y="36830"/>
                  </a:lnTo>
                  <a:lnTo>
                    <a:pt x="6077521" y="41910"/>
                  </a:lnTo>
                  <a:lnTo>
                    <a:pt x="6082334" y="46989"/>
                  </a:lnTo>
                  <a:lnTo>
                    <a:pt x="6083477" y="48260"/>
                  </a:lnTo>
                  <a:lnTo>
                    <a:pt x="6061519" y="48260"/>
                  </a:lnTo>
                  <a:lnTo>
                    <a:pt x="6061798" y="49530"/>
                  </a:lnTo>
                  <a:close/>
                </a:path>
                <a:path w="6120130" h="1211580">
                  <a:moveTo>
                    <a:pt x="58216" y="49530"/>
                  </a:moveTo>
                  <a:lnTo>
                    <a:pt x="58496" y="48260"/>
                  </a:lnTo>
                  <a:lnTo>
                    <a:pt x="59464" y="48260"/>
                  </a:lnTo>
                  <a:lnTo>
                    <a:pt x="58216" y="49530"/>
                  </a:lnTo>
                  <a:close/>
                </a:path>
                <a:path w="6120130" h="1211580">
                  <a:moveTo>
                    <a:pt x="6070587" y="58419"/>
                  </a:moveTo>
                  <a:lnTo>
                    <a:pt x="6066028" y="53339"/>
                  </a:lnTo>
                  <a:lnTo>
                    <a:pt x="6066294" y="53339"/>
                  </a:lnTo>
                  <a:lnTo>
                    <a:pt x="6061519" y="48260"/>
                  </a:lnTo>
                  <a:lnTo>
                    <a:pt x="6083477" y="48260"/>
                  </a:lnTo>
                  <a:lnTo>
                    <a:pt x="6086906" y="52069"/>
                  </a:lnTo>
                  <a:lnTo>
                    <a:pt x="6090351" y="57150"/>
                  </a:lnTo>
                  <a:lnTo>
                    <a:pt x="6070333" y="57150"/>
                  </a:lnTo>
                  <a:lnTo>
                    <a:pt x="6070587" y="58419"/>
                  </a:lnTo>
                  <a:close/>
                </a:path>
                <a:path w="6120130" h="1211580">
                  <a:moveTo>
                    <a:pt x="49428" y="58419"/>
                  </a:moveTo>
                  <a:lnTo>
                    <a:pt x="49682" y="57150"/>
                  </a:lnTo>
                  <a:lnTo>
                    <a:pt x="50568" y="57150"/>
                  </a:lnTo>
                  <a:lnTo>
                    <a:pt x="49428" y="58419"/>
                  </a:lnTo>
                  <a:close/>
                </a:path>
                <a:path w="6120130" h="1211580">
                  <a:moveTo>
                    <a:pt x="6088595" y="83819"/>
                  </a:moveTo>
                  <a:lnTo>
                    <a:pt x="6085281" y="77469"/>
                  </a:lnTo>
                  <a:lnTo>
                    <a:pt x="6085471" y="77469"/>
                  </a:lnTo>
                  <a:lnTo>
                    <a:pt x="6081903" y="72389"/>
                  </a:lnTo>
                  <a:lnTo>
                    <a:pt x="6082106" y="72389"/>
                  </a:lnTo>
                  <a:lnTo>
                    <a:pt x="6078270" y="67310"/>
                  </a:lnTo>
                  <a:lnTo>
                    <a:pt x="6078499" y="67310"/>
                  </a:lnTo>
                  <a:lnTo>
                    <a:pt x="6074422" y="62230"/>
                  </a:lnTo>
                  <a:lnTo>
                    <a:pt x="6074664" y="62230"/>
                  </a:lnTo>
                  <a:lnTo>
                    <a:pt x="6070333" y="57150"/>
                  </a:lnTo>
                  <a:lnTo>
                    <a:pt x="6090351" y="57150"/>
                  </a:lnTo>
                  <a:lnTo>
                    <a:pt x="6091212" y="58419"/>
                  </a:lnTo>
                  <a:lnTo>
                    <a:pt x="6095263" y="63500"/>
                  </a:lnTo>
                  <a:lnTo>
                    <a:pt x="6098844" y="69850"/>
                  </a:lnTo>
                  <a:lnTo>
                    <a:pt x="6102540" y="76200"/>
                  </a:lnTo>
                  <a:lnTo>
                    <a:pt x="6105575" y="81280"/>
                  </a:lnTo>
                  <a:lnTo>
                    <a:pt x="6106088" y="82550"/>
                  </a:lnTo>
                  <a:lnTo>
                    <a:pt x="6088405" y="82550"/>
                  </a:lnTo>
                  <a:lnTo>
                    <a:pt x="6088595" y="83819"/>
                  </a:lnTo>
                  <a:close/>
                </a:path>
                <a:path w="6120130" h="1211580">
                  <a:moveTo>
                    <a:pt x="31419" y="83819"/>
                  </a:moveTo>
                  <a:lnTo>
                    <a:pt x="31610" y="82550"/>
                  </a:lnTo>
                  <a:lnTo>
                    <a:pt x="32082" y="82550"/>
                  </a:lnTo>
                  <a:lnTo>
                    <a:pt x="31419" y="83819"/>
                  </a:lnTo>
                  <a:close/>
                </a:path>
                <a:path w="6120130" h="1211580">
                  <a:moveTo>
                    <a:pt x="6094031" y="95250"/>
                  </a:moveTo>
                  <a:lnTo>
                    <a:pt x="6091275" y="88900"/>
                  </a:lnTo>
                  <a:lnTo>
                    <a:pt x="6091440" y="88900"/>
                  </a:lnTo>
                  <a:lnTo>
                    <a:pt x="6088405" y="82550"/>
                  </a:lnTo>
                  <a:lnTo>
                    <a:pt x="6106088" y="82550"/>
                  </a:lnTo>
                  <a:lnTo>
                    <a:pt x="6108649" y="88900"/>
                  </a:lnTo>
                  <a:lnTo>
                    <a:pt x="6110732" y="93980"/>
                  </a:lnTo>
                  <a:lnTo>
                    <a:pt x="6093879" y="93980"/>
                  </a:lnTo>
                  <a:lnTo>
                    <a:pt x="6094031" y="95250"/>
                  </a:lnTo>
                  <a:close/>
                </a:path>
                <a:path w="6120130" h="1211580">
                  <a:moveTo>
                    <a:pt x="25984" y="95250"/>
                  </a:moveTo>
                  <a:lnTo>
                    <a:pt x="26136" y="93980"/>
                  </a:lnTo>
                  <a:lnTo>
                    <a:pt x="26535" y="93980"/>
                  </a:lnTo>
                  <a:lnTo>
                    <a:pt x="25984" y="95250"/>
                  </a:lnTo>
                  <a:close/>
                </a:path>
                <a:path w="6120130" h="1211580">
                  <a:moveTo>
                    <a:pt x="6100114" y="113030"/>
                  </a:moveTo>
                  <a:lnTo>
                    <a:pt x="6098260" y="106680"/>
                  </a:lnTo>
                  <a:lnTo>
                    <a:pt x="6096215" y="100330"/>
                  </a:lnTo>
                  <a:lnTo>
                    <a:pt x="6093879" y="93980"/>
                  </a:lnTo>
                  <a:lnTo>
                    <a:pt x="6110732" y="93980"/>
                  </a:lnTo>
                  <a:lnTo>
                    <a:pt x="6111252" y="95250"/>
                  </a:lnTo>
                  <a:lnTo>
                    <a:pt x="6113411" y="101600"/>
                  </a:lnTo>
                  <a:lnTo>
                    <a:pt x="6115481" y="109219"/>
                  </a:lnTo>
                  <a:lnTo>
                    <a:pt x="6116096" y="111760"/>
                  </a:lnTo>
                  <a:lnTo>
                    <a:pt x="6100013" y="111760"/>
                  </a:lnTo>
                  <a:lnTo>
                    <a:pt x="6100114" y="113030"/>
                  </a:lnTo>
                  <a:close/>
                </a:path>
                <a:path w="6120130" h="1211580">
                  <a:moveTo>
                    <a:pt x="19900" y="113030"/>
                  </a:moveTo>
                  <a:lnTo>
                    <a:pt x="20002" y="111760"/>
                  </a:lnTo>
                  <a:lnTo>
                    <a:pt x="20271" y="111760"/>
                  </a:lnTo>
                  <a:lnTo>
                    <a:pt x="19900" y="113030"/>
                  </a:lnTo>
                  <a:close/>
                </a:path>
                <a:path w="6120130" h="1211580">
                  <a:moveTo>
                    <a:pt x="6101549" y="119380"/>
                  </a:moveTo>
                  <a:lnTo>
                    <a:pt x="6100013" y="111760"/>
                  </a:lnTo>
                  <a:lnTo>
                    <a:pt x="6116096" y="111760"/>
                  </a:lnTo>
                  <a:lnTo>
                    <a:pt x="6117018" y="115569"/>
                  </a:lnTo>
                  <a:lnTo>
                    <a:pt x="6117536" y="118110"/>
                  </a:lnTo>
                  <a:lnTo>
                    <a:pt x="6101473" y="118110"/>
                  </a:lnTo>
                  <a:lnTo>
                    <a:pt x="6101549" y="119380"/>
                  </a:lnTo>
                  <a:close/>
                </a:path>
                <a:path w="6120130" h="1211580">
                  <a:moveTo>
                    <a:pt x="18465" y="119380"/>
                  </a:moveTo>
                  <a:lnTo>
                    <a:pt x="18542" y="118110"/>
                  </a:lnTo>
                  <a:lnTo>
                    <a:pt x="18721" y="118110"/>
                  </a:lnTo>
                  <a:lnTo>
                    <a:pt x="18465" y="119380"/>
                  </a:lnTo>
                  <a:close/>
                </a:path>
                <a:path w="6120130" h="1211580">
                  <a:moveTo>
                    <a:pt x="6102680" y="125730"/>
                  </a:moveTo>
                  <a:lnTo>
                    <a:pt x="6101473" y="118110"/>
                  </a:lnTo>
                  <a:lnTo>
                    <a:pt x="6117536" y="118110"/>
                  </a:lnTo>
                  <a:lnTo>
                    <a:pt x="6118313" y="121919"/>
                  </a:lnTo>
                  <a:lnTo>
                    <a:pt x="6118589" y="124460"/>
                  </a:lnTo>
                  <a:lnTo>
                    <a:pt x="6102616" y="124460"/>
                  </a:lnTo>
                  <a:lnTo>
                    <a:pt x="6102680" y="125730"/>
                  </a:lnTo>
                  <a:close/>
                </a:path>
                <a:path w="6120130" h="1211580">
                  <a:moveTo>
                    <a:pt x="17335" y="125730"/>
                  </a:moveTo>
                  <a:lnTo>
                    <a:pt x="17399" y="124460"/>
                  </a:lnTo>
                  <a:lnTo>
                    <a:pt x="17536" y="124460"/>
                  </a:lnTo>
                  <a:lnTo>
                    <a:pt x="17335" y="125730"/>
                  </a:lnTo>
                  <a:close/>
                </a:path>
                <a:path w="6120130" h="1211580">
                  <a:moveTo>
                    <a:pt x="6119837" y="1073150"/>
                  </a:moveTo>
                  <a:lnTo>
                    <a:pt x="6103962" y="1073150"/>
                  </a:lnTo>
                  <a:lnTo>
                    <a:pt x="6104140" y="1065530"/>
                  </a:lnTo>
                  <a:lnTo>
                    <a:pt x="6104140" y="144780"/>
                  </a:lnTo>
                  <a:lnTo>
                    <a:pt x="6103962" y="138430"/>
                  </a:lnTo>
                  <a:lnTo>
                    <a:pt x="6103899" y="137160"/>
                  </a:lnTo>
                  <a:lnTo>
                    <a:pt x="6103454" y="130810"/>
                  </a:lnTo>
                  <a:lnTo>
                    <a:pt x="6102616" y="124460"/>
                  </a:lnTo>
                  <a:lnTo>
                    <a:pt x="6118589" y="124460"/>
                  </a:lnTo>
                  <a:lnTo>
                    <a:pt x="6119279" y="130810"/>
                  </a:lnTo>
                  <a:lnTo>
                    <a:pt x="6119837" y="137160"/>
                  </a:lnTo>
                  <a:lnTo>
                    <a:pt x="6120015" y="144780"/>
                  </a:lnTo>
                  <a:lnTo>
                    <a:pt x="6120015" y="1065530"/>
                  </a:lnTo>
                  <a:lnTo>
                    <a:pt x="6119837" y="1073150"/>
                  </a:lnTo>
                  <a:close/>
                </a:path>
                <a:path w="6120130" h="1211580">
                  <a:moveTo>
                    <a:pt x="16522" y="132080"/>
                  </a:moveTo>
                  <a:lnTo>
                    <a:pt x="16560" y="130810"/>
                  </a:lnTo>
                  <a:lnTo>
                    <a:pt x="16522" y="132080"/>
                  </a:lnTo>
                  <a:close/>
                </a:path>
                <a:path w="6120130" h="1211580">
                  <a:moveTo>
                    <a:pt x="6103493" y="132080"/>
                  </a:moveTo>
                  <a:lnTo>
                    <a:pt x="6103346" y="130810"/>
                  </a:lnTo>
                  <a:lnTo>
                    <a:pt x="6103493" y="132080"/>
                  </a:lnTo>
                  <a:close/>
                </a:path>
                <a:path w="6120130" h="1211580">
                  <a:moveTo>
                    <a:pt x="16116" y="1073150"/>
                  </a:moveTo>
                  <a:lnTo>
                    <a:pt x="16027" y="1071880"/>
                  </a:lnTo>
                  <a:lnTo>
                    <a:pt x="16116" y="1073150"/>
                  </a:lnTo>
                  <a:close/>
                </a:path>
                <a:path w="6120130" h="1211580">
                  <a:moveTo>
                    <a:pt x="6119340" y="1079500"/>
                  </a:moveTo>
                  <a:lnTo>
                    <a:pt x="6103454" y="1079500"/>
                  </a:lnTo>
                  <a:lnTo>
                    <a:pt x="6103988" y="1071880"/>
                  </a:lnTo>
                  <a:lnTo>
                    <a:pt x="6103962" y="1073150"/>
                  </a:lnTo>
                  <a:lnTo>
                    <a:pt x="6119837" y="1073150"/>
                  </a:lnTo>
                  <a:lnTo>
                    <a:pt x="6119340" y="1079500"/>
                  </a:lnTo>
                  <a:close/>
                </a:path>
                <a:path w="6120130" h="1211580">
                  <a:moveTo>
                    <a:pt x="16668" y="1079500"/>
                  </a:moveTo>
                  <a:lnTo>
                    <a:pt x="16522" y="1078230"/>
                  </a:lnTo>
                  <a:lnTo>
                    <a:pt x="16668" y="1079500"/>
                  </a:lnTo>
                  <a:close/>
                </a:path>
                <a:path w="6120130" h="1211580">
                  <a:moveTo>
                    <a:pt x="6114592" y="1104900"/>
                  </a:moveTo>
                  <a:lnTo>
                    <a:pt x="6098260" y="1104900"/>
                  </a:lnTo>
                  <a:lnTo>
                    <a:pt x="6100114" y="1098550"/>
                  </a:lnTo>
                  <a:lnTo>
                    <a:pt x="6101549" y="1092200"/>
                  </a:lnTo>
                  <a:lnTo>
                    <a:pt x="6102680" y="1085850"/>
                  </a:lnTo>
                  <a:lnTo>
                    <a:pt x="6103493" y="1078230"/>
                  </a:lnTo>
                  <a:lnTo>
                    <a:pt x="6103454" y="1079500"/>
                  </a:lnTo>
                  <a:lnTo>
                    <a:pt x="6119340" y="1079500"/>
                  </a:lnTo>
                  <a:lnTo>
                    <a:pt x="6119241" y="1080770"/>
                  </a:lnTo>
                  <a:lnTo>
                    <a:pt x="6118313" y="1088389"/>
                  </a:lnTo>
                  <a:lnTo>
                    <a:pt x="6117018" y="1094739"/>
                  </a:lnTo>
                  <a:lnTo>
                    <a:pt x="6115380" y="1102360"/>
                  </a:lnTo>
                  <a:lnTo>
                    <a:pt x="6114592" y="1104900"/>
                  </a:lnTo>
                  <a:close/>
                </a:path>
                <a:path w="6120130" h="1211580">
                  <a:moveTo>
                    <a:pt x="22072" y="1104900"/>
                  </a:moveTo>
                  <a:lnTo>
                    <a:pt x="21755" y="1104900"/>
                  </a:lnTo>
                  <a:lnTo>
                    <a:pt x="21640" y="1103630"/>
                  </a:lnTo>
                  <a:lnTo>
                    <a:pt x="22072" y="1104900"/>
                  </a:lnTo>
                  <a:close/>
                </a:path>
                <a:path w="6120130" h="1211580">
                  <a:moveTo>
                    <a:pt x="6108496" y="1122680"/>
                  </a:moveTo>
                  <a:lnTo>
                    <a:pt x="6091275" y="1122680"/>
                  </a:lnTo>
                  <a:lnTo>
                    <a:pt x="6094031" y="1116330"/>
                  </a:lnTo>
                  <a:lnTo>
                    <a:pt x="6093879" y="1116330"/>
                  </a:lnTo>
                  <a:lnTo>
                    <a:pt x="6096342" y="1109980"/>
                  </a:lnTo>
                  <a:lnTo>
                    <a:pt x="6098374" y="1103630"/>
                  </a:lnTo>
                  <a:lnTo>
                    <a:pt x="6098260" y="1104900"/>
                  </a:lnTo>
                  <a:lnTo>
                    <a:pt x="6114592" y="1104900"/>
                  </a:lnTo>
                  <a:lnTo>
                    <a:pt x="6113411" y="1108710"/>
                  </a:lnTo>
                  <a:lnTo>
                    <a:pt x="6111252" y="1115060"/>
                  </a:lnTo>
                  <a:lnTo>
                    <a:pt x="6108496" y="1122680"/>
                  </a:lnTo>
                  <a:close/>
                </a:path>
                <a:path w="6120130" h="1211580">
                  <a:moveTo>
                    <a:pt x="29182" y="1122680"/>
                  </a:moveTo>
                  <a:lnTo>
                    <a:pt x="28740" y="1122680"/>
                  </a:lnTo>
                  <a:lnTo>
                    <a:pt x="28575" y="1121410"/>
                  </a:lnTo>
                  <a:lnTo>
                    <a:pt x="29182" y="1122680"/>
                  </a:lnTo>
                  <a:close/>
                </a:path>
                <a:path w="6120130" h="1211580">
                  <a:moveTo>
                    <a:pt x="6068237" y="1177289"/>
                  </a:moveTo>
                  <a:lnTo>
                    <a:pt x="6041542" y="1177289"/>
                  </a:lnTo>
                  <a:lnTo>
                    <a:pt x="6047130" y="1173480"/>
                  </a:lnTo>
                  <a:lnTo>
                    <a:pt x="6046812" y="1173480"/>
                  </a:lnTo>
                  <a:lnTo>
                    <a:pt x="6052210" y="1169670"/>
                  </a:lnTo>
                  <a:lnTo>
                    <a:pt x="6051905" y="1169670"/>
                  </a:lnTo>
                  <a:lnTo>
                    <a:pt x="6057099" y="1165860"/>
                  </a:lnTo>
                  <a:lnTo>
                    <a:pt x="6056807" y="1165860"/>
                  </a:lnTo>
                  <a:lnTo>
                    <a:pt x="6061798" y="1162050"/>
                  </a:lnTo>
                  <a:lnTo>
                    <a:pt x="6061519" y="1162050"/>
                  </a:lnTo>
                  <a:lnTo>
                    <a:pt x="6066294" y="1156970"/>
                  </a:lnTo>
                  <a:lnTo>
                    <a:pt x="6066028" y="1156970"/>
                  </a:lnTo>
                  <a:lnTo>
                    <a:pt x="6070587" y="1153160"/>
                  </a:lnTo>
                  <a:lnTo>
                    <a:pt x="6070333" y="1153160"/>
                  </a:lnTo>
                  <a:lnTo>
                    <a:pt x="6074664" y="1148080"/>
                  </a:lnTo>
                  <a:lnTo>
                    <a:pt x="6074422" y="1148080"/>
                  </a:lnTo>
                  <a:lnTo>
                    <a:pt x="6078499" y="1143000"/>
                  </a:lnTo>
                  <a:lnTo>
                    <a:pt x="6078270" y="1143000"/>
                  </a:lnTo>
                  <a:lnTo>
                    <a:pt x="6082106" y="1137920"/>
                  </a:lnTo>
                  <a:lnTo>
                    <a:pt x="6081903" y="1137920"/>
                  </a:lnTo>
                  <a:lnTo>
                    <a:pt x="6085471" y="1132839"/>
                  </a:lnTo>
                  <a:lnTo>
                    <a:pt x="6085281" y="1132839"/>
                  </a:lnTo>
                  <a:lnTo>
                    <a:pt x="6088595" y="1127760"/>
                  </a:lnTo>
                  <a:lnTo>
                    <a:pt x="6088405" y="1127760"/>
                  </a:lnTo>
                  <a:lnTo>
                    <a:pt x="6091440" y="1121410"/>
                  </a:lnTo>
                  <a:lnTo>
                    <a:pt x="6091275" y="1122680"/>
                  </a:lnTo>
                  <a:lnTo>
                    <a:pt x="6108496" y="1122680"/>
                  </a:lnTo>
                  <a:lnTo>
                    <a:pt x="6105575" y="1129030"/>
                  </a:lnTo>
                  <a:lnTo>
                    <a:pt x="6102350" y="1135380"/>
                  </a:lnTo>
                  <a:lnTo>
                    <a:pt x="6098844" y="1141730"/>
                  </a:lnTo>
                  <a:lnTo>
                    <a:pt x="6095047" y="1146810"/>
                  </a:lnTo>
                  <a:lnTo>
                    <a:pt x="6090983" y="1153160"/>
                  </a:lnTo>
                  <a:lnTo>
                    <a:pt x="6086665" y="1158239"/>
                  </a:lnTo>
                  <a:lnTo>
                    <a:pt x="6082080" y="1163320"/>
                  </a:lnTo>
                  <a:lnTo>
                    <a:pt x="6077254" y="1168400"/>
                  </a:lnTo>
                  <a:lnTo>
                    <a:pt x="6072200" y="1173480"/>
                  </a:lnTo>
                  <a:lnTo>
                    <a:pt x="6068237" y="1177289"/>
                  </a:lnTo>
                  <a:close/>
                </a:path>
                <a:path w="6120130" h="1211580">
                  <a:moveTo>
                    <a:pt x="80065" y="1177289"/>
                  </a:moveTo>
                  <a:lnTo>
                    <a:pt x="78473" y="1177289"/>
                  </a:lnTo>
                  <a:lnTo>
                    <a:pt x="78143" y="1176020"/>
                  </a:lnTo>
                  <a:lnTo>
                    <a:pt x="80065" y="1177289"/>
                  </a:lnTo>
                  <a:close/>
                </a:path>
                <a:path w="6120130" h="1211580">
                  <a:moveTo>
                    <a:pt x="6040723" y="1195070"/>
                  </a:moveTo>
                  <a:lnTo>
                    <a:pt x="5987554" y="1195070"/>
                  </a:lnTo>
                  <a:lnTo>
                    <a:pt x="5994438" y="1193800"/>
                  </a:lnTo>
                  <a:lnTo>
                    <a:pt x="5994044" y="1193800"/>
                  </a:lnTo>
                  <a:lnTo>
                    <a:pt x="6000813" y="1192530"/>
                  </a:lnTo>
                  <a:lnTo>
                    <a:pt x="6000432" y="1192530"/>
                  </a:lnTo>
                  <a:lnTo>
                    <a:pt x="6007087" y="1191260"/>
                  </a:lnTo>
                  <a:lnTo>
                    <a:pt x="6006706" y="1191260"/>
                  </a:lnTo>
                  <a:lnTo>
                    <a:pt x="6013234" y="1189989"/>
                  </a:lnTo>
                  <a:lnTo>
                    <a:pt x="6012853" y="1189989"/>
                  </a:lnTo>
                  <a:lnTo>
                    <a:pt x="6019253" y="1187450"/>
                  </a:lnTo>
                  <a:lnTo>
                    <a:pt x="6018885" y="1187450"/>
                  </a:lnTo>
                  <a:lnTo>
                    <a:pt x="6025134" y="1184910"/>
                  </a:lnTo>
                  <a:lnTo>
                    <a:pt x="6024765" y="1184910"/>
                  </a:lnTo>
                  <a:lnTo>
                    <a:pt x="6030861" y="1182370"/>
                  </a:lnTo>
                  <a:lnTo>
                    <a:pt x="6030518" y="1182370"/>
                  </a:lnTo>
                  <a:lnTo>
                    <a:pt x="6036449" y="1179830"/>
                  </a:lnTo>
                  <a:lnTo>
                    <a:pt x="6036106" y="1179830"/>
                  </a:lnTo>
                  <a:lnTo>
                    <a:pt x="6041872" y="1176020"/>
                  </a:lnTo>
                  <a:lnTo>
                    <a:pt x="6041542" y="1177289"/>
                  </a:lnTo>
                  <a:lnTo>
                    <a:pt x="6068237" y="1177289"/>
                  </a:lnTo>
                  <a:lnTo>
                    <a:pt x="6066917" y="1178560"/>
                  </a:lnTo>
                  <a:lnTo>
                    <a:pt x="6061405" y="1182370"/>
                  </a:lnTo>
                  <a:lnTo>
                    <a:pt x="6055702" y="1186180"/>
                  </a:lnTo>
                  <a:lnTo>
                    <a:pt x="6049784" y="1189989"/>
                  </a:lnTo>
                  <a:lnTo>
                    <a:pt x="6043688" y="1193800"/>
                  </a:lnTo>
                  <a:lnTo>
                    <a:pt x="6040723" y="119507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619421" y="2083777"/>
            <a:ext cx="5714365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择 </a:t>
            </a: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粘贴，并选择只保留文字。在此录入上述图表的综合描述说明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object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920593" y="1680857"/>
            <a:ext cx="1550708" cy="15102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208058" y="2255354"/>
            <a:ext cx="97536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添加标题</a:t>
            </a:r>
            <a:endParaRPr sz="18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1337" y="3248380"/>
            <a:ext cx="6120130" cy="1207770"/>
          </a:xfrm>
          <a:custGeom>
            <a:avLst/>
            <a:gdLst/>
            <a:ahLst/>
            <a:cxnLst/>
            <a:rect l="l" t="t" r="r" b="b"/>
            <a:pathLst>
              <a:path w="6120130" h="1207770">
                <a:moveTo>
                  <a:pt x="5989561" y="1206500"/>
                </a:moveTo>
                <a:lnTo>
                  <a:pt x="130060" y="1206500"/>
                </a:lnTo>
                <a:lnTo>
                  <a:pt x="123190" y="1205229"/>
                </a:lnTo>
                <a:lnTo>
                  <a:pt x="115658" y="1203959"/>
                </a:lnTo>
                <a:lnTo>
                  <a:pt x="108635" y="1202689"/>
                </a:lnTo>
                <a:lnTo>
                  <a:pt x="101752" y="1200150"/>
                </a:lnTo>
                <a:lnTo>
                  <a:pt x="95377" y="1198879"/>
                </a:lnTo>
                <a:lnTo>
                  <a:pt x="88430" y="1196339"/>
                </a:lnTo>
                <a:lnTo>
                  <a:pt x="82346" y="1192529"/>
                </a:lnTo>
                <a:lnTo>
                  <a:pt x="76085" y="1189989"/>
                </a:lnTo>
                <a:lnTo>
                  <a:pt x="69684" y="1186179"/>
                </a:lnTo>
                <a:lnTo>
                  <a:pt x="63804" y="1182369"/>
                </a:lnTo>
                <a:lnTo>
                  <a:pt x="58115" y="1178559"/>
                </a:lnTo>
                <a:lnTo>
                  <a:pt x="52641" y="1173479"/>
                </a:lnTo>
                <a:lnTo>
                  <a:pt x="47383" y="1169669"/>
                </a:lnTo>
                <a:lnTo>
                  <a:pt x="20904" y="1136650"/>
                </a:lnTo>
                <a:lnTo>
                  <a:pt x="17602" y="1131569"/>
                </a:lnTo>
                <a:lnTo>
                  <a:pt x="14389" y="1125219"/>
                </a:lnTo>
                <a:lnTo>
                  <a:pt x="11328" y="1118869"/>
                </a:lnTo>
                <a:lnTo>
                  <a:pt x="8737" y="1112519"/>
                </a:lnTo>
                <a:lnTo>
                  <a:pt x="6578" y="1104900"/>
                </a:lnTo>
                <a:lnTo>
                  <a:pt x="4521" y="1098550"/>
                </a:lnTo>
                <a:lnTo>
                  <a:pt x="0" y="1062989"/>
                </a:lnTo>
                <a:lnTo>
                  <a:pt x="0" y="144779"/>
                </a:lnTo>
                <a:lnTo>
                  <a:pt x="6578" y="101600"/>
                </a:lnTo>
                <a:lnTo>
                  <a:pt x="24892" y="63500"/>
                </a:lnTo>
                <a:lnTo>
                  <a:pt x="28943" y="57150"/>
                </a:lnTo>
                <a:lnTo>
                  <a:pt x="58420" y="27939"/>
                </a:lnTo>
                <a:lnTo>
                  <a:pt x="82346" y="13969"/>
                </a:lnTo>
                <a:lnTo>
                  <a:pt x="88785" y="10159"/>
                </a:lnTo>
                <a:lnTo>
                  <a:pt x="95377" y="7619"/>
                </a:lnTo>
                <a:lnTo>
                  <a:pt x="101752" y="6350"/>
                </a:lnTo>
                <a:lnTo>
                  <a:pt x="109016" y="3809"/>
                </a:lnTo>
                <a:lnTo>
                  <a:pt x="130454" y="0"/>
                </a:lnTo>
                <a:lnTo>
                  <a:pt x="5989561" y="0"/>
                </a:lnTo>
                <a:lnTo>
                  <a:pt x="6011379" y="3809"/>
                </a:lnTo>
                <a:lnTo>
                  <a:pt x="6018263" y="6350"/>
                </a:lnTo>
                <a:lnTo>
                  <a:pt x="6024638" y="7619"/>
                </a:lnTo>
                <a:lnTo>
                  <a:pt x="6031585" y="11429"/>
                </a:lnTo>
                <a:lnTo>
                  <a:pt x="6038011" y="13969"/>
                </a:lnTo>
                <a:lnTo>
                  <a:pt x="6041136" y="15239"/>
                </a:lnTo>
                <a:lnTo>
                  <a:pt x="138620" y="15239"/>
                </a:lnTo>
                <a:lnTo>
                  <a:pt x="131660" y="16509"/>
                </a:lnTo>
                <a:lnTo>
                  <a:pt x="125590" y="16509"/>
                </a:lnTo>
                <a:lnTo>
                  <a:pt x="118833" y="17779"/>
                </a:lnTo>
                <a:lnTo>
                  <a:pt x="119227" y="17779"/>
                </a:lnTo>
                <a:lnTo>
                  <a:pt x="112585" y="19050"/>
                </a:lnTo>
                <a:lnTo>
                  <a:pt x="112979" y="19050"/>
                </a:lnTo>
                <a:lnTo>
                  <a:pt x="106464" y="21589"/>
                </a:lnTo>
                <a:lnTo>
                  <a:pt x="106845" y="21589"/>
                </a:lnTo>
                <a:lnTo>
                  <a:pt x="100469" y="22859"/>
                </a:lnTo>
                <a:lnTo>
                  <a:pt x="100837" y="22859"/>
                </a:lnTo>
                <a:lnTo>
                  <a:pt x="94602" y="25400"/>
                </a:lnTo>
                <a:lnTo>
                  <a:pt x="94970" y="25400"/>
                </a:lnTo>
                <a:lnTo>
                  <a:pt x="88887" y="27939"/>
                </a:lnTo>
                <a:lnTo>
                  <a:pt x="89242" y="27939"/>
                </a:lnTo>
                <a:lnTo>
                  <a:pt x="83324" y="30479"/>
                </a:lnTo>
                <a:lnTo>
                  <a:pt x="83667" y="30479"/>
                </a:lnTo>
                <a:lnTo>
                  <a:pt x="77927" y="34289"/>
                </a:lnTo>
                <a:lnTo>
                  <a:pt x="78244" y="34289"/>
                </a:lnTo>
                <a:lnTo>
                  <a:pt x="72682" y="36829"/>
                </a:lnTo>
                <a:lnTo>
                  <a:pt x="72999" y="36829"/>
                </a:lnTo>
                <a:lnTo>
                  <a:pt x="67627" y="40639"/>
                </a:lnTo>
                <a:lnTo>
                  <a:pt x="67932" y="40639"/>
                </a:lnTo>
                <a:lnTo>
                  <a:pt x="62750" y="44450"/>
                </a:lnTo>
                <a:lnTo>
                  <a:pt x="63042" y="44450"/>
                </a:lnTo>
                <a:lnTo>
                  <a:pt x="59309" y="48259"/>
                </a:lnTo>
                <a:lnTo>
                  <a:pt x="58343" y="48259"/>
                </a:lnTo>
                <a:lnTo>
                  <a:pt x="53581" y="53339"/>
                </a:lnTo>
                <a:lnTo>
                  <a:pt x="53848" y="53339"/>
                </a:lnTo>
                <a:lnTo>
                  <a:pt x="49314" y="57150"/>
                </a:lnTo>
                <a:lnTo>
                  <a:pt x="49568" y="57150"/>
                </a:lnTo>
                <a:lnTo>
                  <a:pt x="45250" y="62229"/>
                </a:lnTo>
                <a:lnTo>
                  <a:pt x="45491" y="62229"/>
                </a:lnTo>
                <a:lnTo>
                  <a:pt x="41427" y="67309"/>
                </a:lnTo>
                <a:lnTo>
                  <a:pt x="41656" y="67309"/>
                </a:lnTo>
                <a:lnTo>
                  <a:pt x="37820" y="72389"/>
                </a:lnTo>
                <a:lnTo>
                  <a:pt x="38036" y="72389"/>
                </a:lnTo>
                <a:lnTo>
                  <a:pt x="34467" y="77469"/>
                </a:lnTo>
                <a:lnTo>
                  <a:pt x="34671" y="77469"/>
                </a:lnTo>
                <a:lnTo>
                  <a:pt x="31369" y="82550"/>
                </a:lnTo>
                <a:lnTo>
                  <a:pt x="31546" y="82550"/>
                </a:lnTo>
                <a:lnTo>
                  <a:pt x="29128" y="87629"/>
                </a:lnTo>
                <a:lnTo>
                  <a:pt x="28689" y="87629"/>
                </a:lnTo>
                <a:lnTo>
                  <a:pt x="25946" y="93979"/>
                </a:lnTo>
                <a:lnTo>
                  <a:pt x="26098" y="93979"/>
                </a:lnTo>
                <a:lnTo>
                  <a:pt x="23647" y="100329"/>
                </a:lnTo>
                <a:lnTo>
                  <a:pt x="22047" y="105409"/>
                </a:lnTo>
                <a:lnTo>
                  <a:pt x="21742" y="105409"/>
                </a:lnTo>
                <a:lnTo>
                  <a:pt x="19888" y="111759"/>
                </a:lnTo>
                <a:lnTo>
                  <a:pt x="18453" y="118109"/>
                </a:lnTo>
                <a:lnTo>
                  <a:pt x="17335" y="124459"/>
                </a:lnTo>
                <a:lnTo>
                  <a:pt x="16522" y="130809"/>
                </a:lnTo>
                <a:lnTo>
                  <a:pt x="16116" y="137159"/>
                </a:lnTo>
                <a:lnTo>
                  <a:pt x="15875" y="144779"/>
                </a:lnTo>
                <a:lnTo>
                  <a:pt x="15904" y="1062989"/>
                </a:lnTo>
                <a:lnTo>
                  <a:pt x="16023" y="1068069"/>
                </a:lnTo>
                <a:lnTo>
                  <a:pt x="16560" y="1075689"/>
                </a:lnTo>
                <a:lnTo>
                  <a:pt x="17386" y="1082039"/>
                </a:lnTo>
                <a:lnTo>
                  <a:pt x="18542" y="1088389"/>
                </a:lnTo>
                <a:lnTo>
                  <a:pt x="19989" y="1094739"/>
                </a:lnTo>
                <a:lnTo>
                  <a:pt x="21742" y="1101089"/>
                </a:lnTo>
                <a:lnTo>
                  <a:pt x="21975" y="1101089"/>
                </a:lnTo>
                <a:lnTo>
                  <a:pt x="23774" y="1107439"/>
                </a:lnTo>
                <a:lnTo>
                  <a:pt x="24137" y="1107439"/>
                </a:lnTo>
                <a:lnTo>
                  <a:pt x="26098" y="1112519"/>
                </a:lnTo>
                <a:lnTo>
                  <a:pt x="25946" y="1112519"/>
                </a:lnTo>
                <a:lnTo>
                  <a:pt x="28689" y="1118869"/>
                </a:lnTo>
                <a:lnTo>
                  <a:pt x="29128" y="1118869"/>
                </a:lnTo>
                <a:lnTo>
                  <a:pt x="31546" y="1123950"/>
                </a:lnTo>
                <a:lnTo>
                  <a:pt x="31369" y="1123950"/>
                </a:lnTo>
                <a:lnTo>
                  <a:pt x="34671" y="1129029"/>
                </a:lnTo>
                <a:lnTo>
                  <a:pt x="34467" y="1129029"/>
                </a:lnTo>
                <a:lnTo>
                  <a:pt x="38036" y="1134109"/>
                </a:lnTo>
                <a:lnTo>
                  <a:pt x="37820" y="1134109"/>
                </a:lnTo>
                <a:lnTo>
                  <a:pt x="41656" y="1139189"/>
                </a:lnTo>
                <a:lnTo>
                  <a:pt x="41427" y="1139189"/>
                </a:lnTo>
                <a:lnTo>
                  <a:pt x="45491" y="1144269"/>
                </a:lnTo>
                <a:lnTo>
                  <a:pt x="45250" y="1144269"/>
                </a:lnTo>
                <a:lnTo>
                  <a:pt x="49568" y="1149350"/>
                </a:lnTo>
                <a:lnTo>
                  <a:pt x="49314" y="1149350"/>
                </a:lnTo>
                <a:lnTo>
                  <a:pt x="53848" y="1153159"/>
                </a:lnTo>
                <a:lnTo>
                  <a:pt x="53581" y="1153159"/>
                </a:lnTo>
                <a:lnTo>
                  <a:pt x="58343" y="1158239"/>
                </a:lnTo>
                <a:lnTo>
                  <a:pt x="58064" y="1158239"/>
                </a:lnTo>
                <a:lnTo>
                  <a:pt x="63042" y="1162050"/>
                </a:lnTo>
                <a:lnTo>
                  <a:pt x="62750" y="1162050"/>
                </a:lnTo>
                <a:lnTo>
                  <a:pt x="67932" y="1165859"/>
                </a:lnTo>
                <a:lnTo>
                  <a:pt x="67627" y="1165859"/>
                </a:lnTo>
                <a:lnTo>
                  <a:pt x="72999" y="1169669"/>
                </a:lnTo>
                <a:lnTo>
                  <a:pt x="72682" y="1169669"/>
                </a:lnTo>
                <a:lnTo>
                  <a:pt x="78244" y="1172209"/>
                </a:lnTo>
                <a:lnTo>
                  <a:pt x="77927" y="1172209"/>
                </a:lnTo>
                <a:lnTo>
                  <a:pt x="83667" y="1176019"/>
                </a:lnTo>
                <a:lnTo>
                  <a:pt x="83324" y="1176019"/>
                </a:lnTo>
                <a:lnTo>
                  <a:pt x="89242" y="1178559"/>
                </a:lnTo>
                <a:lnTo>
                  <a:pt x="88887" y="1178559"/>
                </a:lnTo>
                <a:lnTo>
                  <a:pt x="94970" y="1181100"/>
                </a:lnTo>
                <a:lnTo>
                  <a:pt x="94602" y="1181100"/>
                </a:lnTo>
                <a:lnTo>
                  <a:pt x="100837" y="1183639"/>
                </a:lnTo>
                <a:lnTo>
                  <a:pt x="100469" y="1183639"/>
                </a:lnTo>
                <a:lnTo>
                  <a:pt x="106845" y="1186179"/>
                </a:lnTo>
                <a:lnTo>
                  <a:pt x="109721" y="1186179"/>
                </a:lnTo>
                <a:lnTo>
                  <a:pt x="112979" y="1187450"/>
                </a:lnTo>
                <a:lnTo>
                  <a:pt x="112585" y="1187450"/>
                </a:lnTo>
                <a:lnTo>
                  <a:pt x="119227" y="1188719"/>
                </a:lnTo>
                <a:lnTo>
                  <a:pt x="118833" y="1188719"/>
                </a:lnTo>
                <a:lnTo>
                  <a:pt x="125590" y="1189989"/>
                </a:lnTo>
                <a:lnTo>
                  <a:pt x="125196" y="1189989"/>
                </a:lnTo>
                <a:lnTo>
                  <a:pt x="132054" y="1191259"/>
                </a:lnTo>
                <a:lnTo>
                  <a:pt x="6040799" y="1191259"/>
                </a:lnTo>
                <a:lnTo>
                  <a:pt x="6037668" y="1192529"/>
                </a:lnTo>
                <a:lnTo>
                  <a:pt x="6031230" y="1196339"/>
                </a:lnTo>
                <a:lnTo>
                  <a:pt x="6024638" y="1198879"/>
                </a:lnTo>
                <a:lnTo>
                  <a:pt x="6018263" y="1200150"/>
                </a:lnTo>
                <a:lnTo>
                  <a:pt x="6010998" y="1202689"/>
                </a:lnTo>
                <a:lnTo>
                  <a:pt x="5989561" y="1206500"/>
                </a:lnTo>
                <a:close/>
              </a:path>
              <a:path w="6120130" h="1207770">
                <a:moveTo>
                  <a:pt x="6061951" y="49529"/>
                </a:moveTo>
                <a:lnTo>
                  <a:pt x="6056972" y="44450"/>
                </a:lnTo>
                <a:lnTo>
                  <a:pt x="6057265" y="44450"/>
                </a:lnTo>
                <a:lnTo>
                  <a:pt x="6052083" y="40639"/>
                </a:lnTo>
                <a:lnTo>
                  <a:pt x="6052388" y="40639"/>
                </a:lnTo>
                <a:lnTo>
                  <a:pt x="6047016" y="36829"/>
                </a:lnTo>
                <a:lnTo>
                  <a:pt x="6047333" y="36829"/>
                </a:lnTo>
                <a:lnTo>
                  <a:pt x="6041771" y="34289"/>
                </a:lnTo>
                <a:lnTo>
                  <a:pt x="6042088" y="34289"/>
                </a:lnTo>
                <a:lnTo>
                  <a:pt x="6036348" y="30479"/>
                </a:lnTo>
                <a:lnTo>
                  <a:pt x="6036691" y="30479"/>
                </a:lnTo>
                <a:lnTo>
                  <a:pt x="6030772" y="27939"/>
                </a:lnTo>
                <a:lnTo>
                  <a:pt x="6031128" y="27939"/>
                </a:lnTo>
                <a:lnTo>
                  <a:pt x="6025045" y="25400"/>
                </a:lnTo>
                <a:lnTo>
                  <a:pt x="6025413" y="25400"/>
                </a:lnTo>
                <a:lnTo>
                  <a:pt x="6019177" y="22859"/>
                </a:lnTo>
                <a:lnTo>
                  <a:pt x="6019546" y="22859"/>
                </a:lnTo>
                <a:lnTo>
                  <a:pt x="6013170" y="21589"/>
                </a:lnTo>
                <a:lnTo>
                  <a:pt x="6013551" y="21589"/>
                </a:lnTo>
                <a:lnTo>
                  <a:pt x="6007036" y="19050"/>
                </a:lnTo>
                <a:lnTo>
                  <a:pt x="6007430" y="19050"/>
                </a:lnTo>
                <a:lnTo>
                  <a:pt x="6000788" y="17779"/>
                </a:lnTo>
                <a:lnTo>
                  <a:pt x="6001181" y="17779"/>
                </a:lnTo>
                <a:lnTo>
                  <a:pt x="5994425" y="16509"/>
                </a:lnTo>
                <a:lnTo>
                  <a:pt x="5988354" y="16509"/>
                </a:lnTo>
                <a:lnTo>
                  <a:pt x="5981395" y="15239"/>
                </a:lnTo>
                <a:lnTo>
                  <a:pt x="6041136" y="15239"/>
                </a:lnTo>
                <a:lnTo>
                  <a:pt x="6044260" y="16509"/>
                </a:lnTo>
                <a:lnTo>
                  <a:pt x="6050013" y="20319"/>
                </a:lnTo>
                <a:lnTo>
                  <a:pt x="6056210" y="24129"/>
                </a:lnTo>
                <a:lnTo>
                  <a:pt x="6061900" y="27939"/>
                </a:lnTo>
                <a:lnTo>
                  <a:pt x="6067374" y="33019"/>
                </a:lnTo>
                <a:lnTo>
                  <a:pt x="6072632" y="36829"/>
                </a:lnTo>
                <a:lnTo>
                  <a:pt x="6077661" y="41909"/>
                </a:lnTo>
                <a:lnTo>
                  <a:pt x="6082449" y="46989"/>
                </a:lnTo>
                <a:lnTo>
                  <a:pt x="6083588" y="48259"/>
                </a:lnTo>
                <a:lnTo>
                  <a:pt x="6061671" y="48259"/>
                </a:lnTo>
                <a:lnTo>
                  <a:pt x="6061951" y="49529"/>
                </a:lnTo>
                <a:close/>
              </a:path>
              <a:path w="6120130" h="1207770">
                <a:moveTo>
                  <a:pt x="58064" y="49529"/>
                </a:moveTo>
                <a:lnTo>
                  <a:pt x="58343" y="48259"/>
                </a:lnTo>
                <a:lnTo>
                  <a:pt x="59309" y="48259"/>
                </a:lnTo>
                <a:lnTo>
                  <a:pt x="58064" y="49529"/>
                </a:lnTo>
                <a:close/>
              </a:path>
              <a:path w="6120130" h="1207770">
                <a:moveTo>
                  <a:pt x="6091491" y="88900"/>
                </a:moveTo>
                <a:lnTo>
                  <a:pt x="6088468" y="82550"/>
                </a:lnTo>
                <a:lnTo>
                  <a:pt x="6088646" y="82550"/>
                </a:lnTo>
                <a:lnTo>
                  <a:pt x="6085344" y="77469"/>
                </a:lnTo>
                <a:lnTo>
                  <a:pt x="6085547" y="77469"/>
                </a:lnTo>
                <a:lnTo>
                  <a:pt x="6081979" y="72389"/>
                </a:lnTo>
                <a:lnTo>
                  <a:pt x="6082195" y="72389"/>
                </a:lnTo>
                <a:lnTo>
                  <a:pt x="6078359" y="67309"/>
                </a:lnTo>
                <a:lnTo>
                  <a:pt x="6078588" y="67309"/>
                </a:lnTo>
                <a:lnTo>
                  <a:pt x="6074524" y="62229"/>
                </a:lnTo>
                <a:lnTo>
                  <a:pt x="6074765" y="62229"/>
                </a:lnTo>
                <a:lnTo>
                  <a:pt x="6070447" y="57150"/>
                </a:lnTo>
                <a:lnTo>
                  <a:pt x="6070714" y="57150"/>
                </a:lnTo>
                <a:lnTo>
                  <a:pt x="6066167" y="53339"/>
                </a:lnTo>
                <a:lnTo>
                  <a:pt x="6066434" y="53339"/>
                </a:lnTo>
                <a:lnTo>
                  <a:pt x="6061671" y="48259"/>
                </a:lnTo>
                <a:lnTo>
                  <a:pt x="6083588" y="48259"/>
                </a:lnTo>
                <a:lnTo>
                  <a:pt x="6087008" y="52069"/>
                </a:lnTo>
                <a:lnTo>
                  <a:pt x="6091301" y="57150"/>
                </a:lnTo>
                <a:lnTo>
                  <a:pt x="6095339" y="63500"/>
                </a:lnTo>
                <a:lnTo>
                  <a:pt x="6099111" y="69850"/>
                </a:lnTo>
                <a:lnTo>
                  <a:pt x="6102591" y="74929"/>
                </a:lnTo>
                <a:lnTo>
                  <a:pt x="6105791" y="81279"/>
                </a:lnTo>
                <a:lnTo>
                  <a:pt x="6108687" y="87629"/>
                </a:lnTo>
                <a:lnTo>
                  <a:pt x="6091326" y="87629"/>
                </a:lnTo>
                <a:lnTo>
                  <a:pt x="6091491" y="88900"/>
                </a:lnTo>
                <a:close/>
              </a:path>
              <a:path w="6120130" h="1207770">
                <a:moveTo>
                  <a:pt x="28524" y="88900"/>
                </a:moveTo>
                <a:lnTo>
                  <a:pt x="28689" y="87629"/>
                </a:lnTo>
                <a:lnTo>
                  <a:pt x="29128" y="87629"/>
                </a:lnTo>
                <a:lnTo>
                  <a:pt x="28524" y="88900"/>
                </a:lnTo>
                <a:close/>
              </a:path>
              <a:path w="6120130" h="1207770">
                <a:moveTo>
                  <a:pt x="6098400" y="106679"/>
                </a:moveTo>
                <a:lnTo>
                  <a:pt x="6096241" y="100329"/>
                </a:lnTo>
                <a:lnTo>
                  <a:pt x="6093917" y="93979"/>
                </a:lnTo>
                <a:lnTo>
                  <a:pt x="6094069" y="93979"/>
                </a:lnTo>
                <a:lnTo>
                  <a:pt x="6091326" y="87629"/>
                </a:lnTo>
                <a:lnTo>
                  <a:pt x="6108687" y="87629"/>
                </a:lnTo>
                <a:lnTo>
                  <a:pt x="6113437" y="101600"/>
                </a:lnTo>
                <a:lnTo>
                  <a:pt x="6114671" y="105409"/>
                </a:lnTo>
                <a:lnTo>
                  <a:pt x="6098273" y="105409"/>
                </a:lnTo>
                <a:lnTo>
                  <a:pt x="6098400" y="106679"/>
                </a:lnTo>
                <a:close/>
              </a:path>
              <a:path w="6120130" h="1207770">
                <a:moveTo>
                  <a:pt x="21615" y="106679"/>
                </a:moveTo>
                <a:lnTo>
                  <a:pt x="21742" y="105409"/>
                </a:lnTo>
                <a:lnTo>
                  <a:pt x="22047" y="105409"/>
                </a:lnTo>
                <a:lnTo>
                  <a:pt x="21615" y="106679"/>
                </a:lnTo>
                <a:close/>
              </a:path>
              <a:path w="6120130" h="1207770">
                <a:moveTo>
                  <a:pt x="6119837" y="1069339"/>
                </a:moveTo>
                <a:lnTo>
                  <a:pt x="6103962" y="1069339"/>
                </a:lnTo>
                <a:lnTo>
                  <a:pt x="6104111" y="1062989"/>
                </a:lnTo>
                <a:lnTo>
                  <a:pt x="6104140" y="144779"/>
                </a:lnTo>
                <a:lnTo>
                  <a:pt x="6103962" y="137159"/>
                </a:lnTo>
                <a:lnTo>
                  <a:pt x="6103454" y="130809"/>
                </a:lnTo>
                <a:lnTo>
                  <a:pt x="6102629" y="124459"/>
                </a:lnTo>
                <a:lnTo>
                  <a:pt x="6101473" y="118109"/>
                </a:lnTo>
                <a:lnTo>
                  <a:pt x="6100025" y="111759"/>
                </a:lnTo>
                <a:lnTo>
                  <a:pt x="6098273" y="105409"/>
                </a:lnTo>
                <a:lnTo>
                  <a:pt x="6114671" y="105409"/>
                </a:lnTo>
                <a:lnTo>
                  <a:pt x="6120015" y="144779"/>
                </a:lnTo>
                <a:lnTo>
                  <a:pt x="6120015" y="1062989"/>
                </a:lnTo>
                <a:lnTo>
                  <a:pt x="6119837" y="1069339"/>
                </a:lnTo>
                <a:close/>
              </a:path>
              <a:path w="6120130" h="1207770">
                <a:moveTo>
                  <a:pt x="16027" y="138429"/>
                </a:moveTo>
                <a:lnTo>
                  <a:pt x="16052" y="137159"/>
                </a:lnTo>
                <a:lnTo>
                  <a:pt x="16027" y="138429"/>
                </a:lnTo>
                <a:close/>
              </a:path>
              <a:path w="6120130" h="1207770">
                <a:moveTo>
                  <a:pt x="6103988" y="138429"/>
                </a:moveTo>
                <a:lnTo>
                  <a:pt x="6103899" y="137159"/>
                </a:lnTo>
                <a:lnTo>
                  <a:pt x="6103988" y="138429"/>
                </a:lnTo>
                <a:close/>
              </a:path>
              <a:path w="6120130" h="1207770">
                <a:moveTo>
                  <a:pt x="16116" y="1069339"/>
                </a:moveTo>
                <a:lnTo>
                  <a:pt x="16027" y="1068069"/>
                </a:lnTo>
                <a:lnTo>
                  <a:pt x="16116" y="1069339"/>
                </a:lnTo>
                <a:close/>
              </a:path>
              <a:path w="6120130" h="1207770">
                <a:moveTo>
                  <a:pt x="6114610" y="1101089"/>
                </a:moveTo>
                <a:lnTo>
                  <a:pt x="6098273" y="1101089"/>
                </a:lnTo>
                <a:lnTo>
                  <a:pt x="6100127" y="1094739"/>
                </a:lnTo>
                <a:lnTo>
                  <a:pt x="6101562" y="1088389"/>
                </a:lnTo>
                <a:lnTo>
                  <a:pt x="6102680" y="1082039"/>
                </a:lnTo>
                <a:lnTo>
                  <a:pt x="6103493" y="1075689"/>
                </a:lnTo>
                <a:lnTo>
                  <a:pt x="6103988" y="1068069"/>
                </a:lnTo>
                <a:lnTo>
                  <a:pt x="6103962" y="1069339"/>
                </a:lnTo>
                <a:lnTo>
                  <a:pt x="6119837" y="1069339"/>
                </a:lnTo>
                <a:lnTo>
                  <a:pt x="6119291" y="1076959"/>
                </a:lnTo>
                <a:lnTo>
                  <a:pt x="6118377" y="1084579"/>
                </a:lnTo>
                <a:lnTo>
                  <a:pt x="6117031" y="1092200"/>
                </a:lnTo>
                <a:lnTo>
                  <a:pt x="6115392" y="1098550"/>
                </a:lnTo>
                <a:lnTo>
                  <a:pt x="6114610" y="1101089"/>
                </a:lnTo>
                <a:close/>
              </a:path>
              <a:path w="6120130" h="1207770">
                <a:moveTo>
                  <a:pt x="21975" y="1101089"/>
                </a:moveTo>
                <a:lnTo>
                  <a:pt x="21742" y="1101089"/>
                </a:lnTo>
                <a:lnTo>
                  <a:pt x="21615" y="1099819"/>
                </a:lnTo>
                <a:lnTo>
                  <a:pt x="21975" y="1101089"/>
                </a:lnTo>
                <a:close/>
              </a:path>
              <a:path w="6120130" h="1207770">
                <a:moveTo>
                  <a:pt x="6112717" y="1107439"/>
                </a:moveTo>
                <a:lnTo>
                  <a:pt x="6096241" y="1107439"/>
                </a:lnTo>
                <a:lnTo>
                  <a:pt x="6098400" y="1099819"/>
                </a:lnTo>
                <a:lnTo>
                  <a:pt x="6098273" y="1101089"/>
                </a:lnTo>
                <a:lnTo>
                  <a:pt x="6114610" y="1101089"/>
                </a:lnTo>
                <a:lnTo>
                  <a:pt x="6113437" y="1104900"/>
                </a:lnTo>
                <a:lnTo>
                  <a:pt x="6112717" y="1107439"/>
                </a:lnTo>
                <a:close/>
              </a:path>
              <a:path w="6120130" h="1207770">
                <a:moveTo>
                  <a:pt x="24137" y="1107439"/>
                </a:moveTo>
                <a:lnTo>
                  <a:pt x="23774" y="1107439"/>
                </a:lnTo>
                <a:lnTo>
                  <a:pt x="23647" y="1106169"/>
                </a:lnTo>
                <a:lnTo>
                  <a:pt x="24137" y="1107439"/>
                </a:lnTo>
                <a:close/>
              </a:path>
              <a:path w="6120130" h="1207770">
                <a:moveTo>
                  <a:pt x="6108534" y="1118869"/>
                </a:moveTo>
                <a:lnTo>
                  <a:pt x="6091326" y="1118869"/>
                </a:lnTo>
                <a:lnTo>
                  <a:pt x="6094069" y="1112519"/>
                </a:lnTo>
                <a:lnTo>
                  <a:pt x="6093917" y="1112519"/>
                </a:lnTo>
                <a:lnTo>
                  <a:pt x="6096368" y="1106169"/>
                </a:lnTo>
                <a:lnTo>
                  <a:pt x="6096241" y="1107439"/>
                </a:lnTo>
                <a:lnTo>
                  <a:pt x="6112717" y="1107439"/>
                </a:lnTo>
                <a:lnTo>
                  <a:pt x="6111278" y="1112519"/>
                </a:lnTo>
                <a:lnTo>
                  <a:pt x="6108534" y="1118869"/>
                </a:lnTo>
                <a:close/>
              </a:path>
              <a:path w="6120130" h="1207770">
                <a:moveTo>
                  <a:pt x="29128" y="1118869"/>
                </a:moveTo>
                <a:lnTo>
                  <a:pt x="28689" y="1118869"/>
                </a:lnTo>
                <a:lnTo>
                  <a:pt x="28524" y="1117600"/>
                </a:lnTo>
                <a:lnTo>
                  <a:pt x="29128" y="1118869"/>
                </a:lnTo>
                <a:close/>
              </a:path>
              <a:path w="6120130" h="1207770">
                <a:moveTo>
                  <a:pt x="6050013" y="1186179"/>
                </a:moveTo>
                <a:lnTo>
                  <a:pt x="6013170" y="1186179"/>
                </a:lnTo>
                <a:lnTo>
                  <a:pt x="6019546" y="1183639"/>
                </a:lnTo>
                <a:lnTo>
                  <a:pt x="6019177" y="1183639"/>
                </a:lnTo>
                <a:lnTo>
                  <a:pt x="6025413" y="1181100"/>
                </a:lnTo>
                <a:lnTo>
                  <a:pt x="6025045" y="1181100"/>
                </a:lnTo>
                <a:lnTo>
                  <a:pt x="6031128" y="1178559"/>
                </a:lnTo>
                <a:lnTo>
                  <a:pt x="6030772" y="1178559"/>
                </a:lnTo>
                <a:lnTo>
                  <a:pt x="6036691" y="1176019"/>
                </a:lnTo>
                <a:lnTo>
                  <a:pt x="6036348" y="1176019"/>
                </a:lnTo>
                <a:lnTo>
                  <a:pt x="6042088" y="1172209"/>
                </a:lnTo>
                <a:lnTo>
                  <a:pt x="6041771" y="1172209"/>
                </a:lnTo>
                <a:lnTo>
                  <a:pt x="6047333" y="1169669"/>
                </a:lnTo>
                <a:lnTo>
                  <a:pt x="6047016" y="1169669"/>
                </a:lnTo>
                <a:lnTo>
                  <a:pt x="6052388" y="1165859"/>
                </a:lnTo>
                <a:lnTo>
                  <a:pt x="6052083" y="1165859"/>
                </a:lnTo>
                <a:lnTo>
                  <a:pt x="6057265" y="1162050"/>
                </a:lnTo>
                <a:lnTo>
                  <a:pt x="6056972" y="1162050"/>
                </a:lnTo>
                <a:lnTo>
                  <a:pt x="6061951" y="1158239"/>
                </a:lnTo>
                <a:lnTo>
                  <a:pt x="6061671" y="1158239"/>
                </a:lnTo>
                <a:lnTo>
                  <a:pt x="6066434" y="1153159"/>
                </a:lnTo>
                <a:lnTo>
                  <a:pt x="6066167" y="1153159"/>
                </a:lnTo>
                <a:lnTo>
                  <a:pt x="6070714" y="1149350"/>
                </a:lnTo>
                <a:lnTo>
                  <a:pt x="6070447" y="1149350"/>
                </a:lnTo>
                <a:lnTo>
                  <a:pt x="6074765" y="1144269"/>
                </a:lnTo>
                <a:lnTo>
                  <a:pt x="6074524" y="1144269"/>
                </a:lnTo>
                <a:lnTo>
                  <a:pt x="6078588" y="1139189"/>
                </a:lnTo>
                <a:lnTo>
                  <a:pt x="6078359" y="1139189"/>
                </a:lnTo>
                <a:lnTo>
                  <a:pt x="6082195" y="1134109"/>
                </a:lnTo>
                <a:lnTo>
                  <a:pt x="6081979" y="1134109"/>
                </a:lnTo>
                <a:lnTo>
                  <a:pt x="6085547" y="1129029"/>
                </a:lnTo>
                <a:lnTo>
                  <a:pt x="6085344" y="1129029"/>
                </a:lnTo>
                <a:lnTo>
                  <a:pt x="6088646" y="1123950"/>
                </a:lnTo>
                <a:lnTo>
                  <a:pt x="6088468" y="1123950"/>
                </a:lnTo>
                <a:lnTo>
                  <a:pt x="6091491" y="1117600"/>
                </a:lnTo>
                <a:lnTo>
                  <a:pt x="6091326" y="1118869"/>
                </a:lnTo>
                <a:lnTo>
                  <a:pt x="6108534" y="1118869"/>
                </a:lnTo>
                <a:lnTo>
                  <a:pt x="6105626" y="1125219"/>
                </a:lnTo>
                <a:lnTo>
                  <a:pt x="6102413" y="1131569"/>
                </a:lnTo>
                <a:lnTo>
                  <a:pt x="6098908" y="1137919"/>
                </a:lnTo>
                <a:lnTo>
                  <a:pt x="6095123" y="1143000"/>
                </a:lnTo>
                <a:lnTo>
                  <a:pt x="6091301" y="1149350"/>
                </a:lnTo>
                <a:lnTo>
                  <a:pt x="6082195" y="1159509"/>
                </a:lnTo>
                <a:lnTo>
                  <a:pt x="6072632" y="1169669"/>
                </a:lnTo>
                <a:lnTo>
                  <a:pt x="6067374" y="1173479"/>
                </a:lnTo>
                <a:lnTo>
                  <a:pt x="6061595" y="1178559"/>
                </a:lnTo>
                <a:lnTo>
                  <a:pt x="6055893" y="1182369"/>
                </a:lnTo>
                <a:lnTo>
                  <a:pt x="6050013" y="1186179"/>
                </a:lnTo>
                <a:close/>
              </a:path>
              <a:path w="6120130" h="1207770">
                <a:moveTo>
                  <a:pt x="109721" y="1186179"/>
                </a:moveTo>
                <a:lnTo>
                  <a:pt x="106845" y="1186179"/>
                </a:lnTo>
                <a:lnTo>
                  <a:pt x="106464" y="1184909"/>
                </a:lnTo>
                <a:lnTo>
                  <a:pt x="109721" y="1186179"/>
                </a:lnTo>
                <a:close/>
              </a:path>
              <a:path w="6120130" h="1207770">
                <a:moveTo>
                  <a:pt x="6040799" y="1191259"/>
                </a:moveTo>
                <a:lnTo>
                  <a:pt x="5987961" y="1191259"/>
                </a:lnTo>
                <a:lnTo>
                  <a:pt x="5994819" y="1189989"/>
                </a:lnTo>
                <a:lnTo>
                  <a:pt x="5994425" y="1189989"/>
                </a:lnTo>
                <a:lnTo>
                  <a:pt x="6001181" y="1188719"/>
                </a:lnTo>
                <a:lnTo>
                  <a:pt x="6000788" y="1188719"/>
                </a:lnTo>
                <a:lnTo>
                  <a:pt x="6007430" y="1187450"/>
                </a:lnTo>
                <a:lnTo>
                  <a:pt x="6007036" y="1187450"/>
                </a:lnTo>
                <a:lnTo>
                  <a:pt x="6013551" y="1184909"/>
                </a:lnTo>
                <a:lnTo>
                  <a:pt x="6013170" y="1186179"/>
                </a:lnTo>
                <a:lnTo>
                  <a:pt x="6050013" y="1186179"/>
                </a:lnTo>
                <a:lnTo>
                  <a:pt x="6043930" y="1189989"/>
                </a:lnTo>
                <a:lnTo>
                  <a:pt x="6040799" y="1191259"/>
                </a:lnTo>
                <a:close/>
              </a:path>
              <a:path w="6120130" h="1207770">
                <a:moveTo>
                  <a:pt x="5975134" y="1207769"/>
                </a:moveTo>
                <a:lnTo>
                  <a:pt x="144881" y="1207769"/>
                </a:lnTo>
                <a:lnTo>
                  <a:pt x="137820" y="1206500"/>
                </a:lnTo>
                <a:lnTo>
                  <a:pt x="5982195" y="1206500"/>
                </a:lnTo>
                <a:lnTo>
                  <a:pt x="5975134" y="120776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619294" y="3535121"/>
            <a:ext cx="5714365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择 </a:t>
            </a: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粘贴，并选择只保留文字。在此录入上述图表的综合描述说明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0593" y="3140367"/>
            <a:ext cx="1550708" cy="150013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207702" y="3710051"/>
            <a:ext cx="97536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添加标题</a:t>
            </a:r>
            <a:endParaRPr sz="18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01337" y="4689449"/>
            <a:ext cx="6120130" cy="1196340"/>
          </a:xfrm>
          <a:custGeom>
            <a:avLst/>
            <a:gdLst/>
            <a:ahLst/>
            <a:cxnLst/>
            <a:rect l="l" t="t" r="r" b="b"/>
            <a:pathLst>
              <a:path w="6120130" h="1196339">
                <a:moveTo>
                  <a:pt x="5990653" y="1196339"/>
                </a:moveTo>
                <a:lnTo>
                  <a:pt x="128955" y="1196339"/>
                </a:lnTo>
                <a:lnTo>
                  <a:pt x="108102" y="1192530"/>
                </a:lnTo>
                <a:lnTo>
                  <a:pt x="100888" y="1189989"/>
                </a:lnTo>
                <a:lnTo>
                  <a:pt x="94208" y="1187450"/>
                </a:lnTo>
                <a:lnTo>
                  <a:pt x="81305" y="1182369"/>
                </a:lnTo>
                <a:lnTo>
                  <a:pt x="75107" y="1178560"/>
                </a:lnTo>
                <a:lnTo>
                  <a:pt x="69087" y="1176019"/>
                </a:lnTo>
                <a:lnTo>
                  <a:pt x="63258" y="1172210"/>
                </a:lnTo>
                <a:lnTo>
                  <a:pt x="57632" y="1168400"/>
                </a:lnTo>
                <a:lnTo>
                  <a:pt x="52197" y="1163319"/>
                </a:lnTo>
                <a:lnTo>
                  <a:pt x="46990" y="1159510"/>
                </a:lnTo>
                <a:lnTo>
                  <a:pt x="42265" y="1154430"/>
                </a:lnTo>
                <a:lnTo>
                  <a:pt x="37249" y="1149350"/>
                </a:lnTo>
                <a:lnTo>
                  <a:pt x="32727" y="1144269"/>
                </a:lnTo>
                <a:lnTo>
                  <a:pt x="28473" y="1139189"/>
                </a:lnTo>
                <a:lnTo>
                  <a:pt x="24460" y="1132839"/>
                </a:lnTo>
                <a:lnTo>
                  <a:pt x="20726" y="1127760"/>
                </a:lnTo>
                <a:lnTo>
                  <a:pt x="4483" y="1088389"/>
                </a:lnTo>
                <a:lnTo>
                  <a:pt x="0" y="1052830"/>
                </a:lnTo>
                <a:lnTo>
                  <a:pt x="0" y="143510"/>
                </a:lnTo>
                <a:lnTo>
                  <a:pt x="6527" y="100329"/>
                </a:lnTo>
                <a:lnTo>
                  <a:pt x="24460" y="63500"/>
                </a:lnTo>
                <a:lnTo>
                  <a:pt x="28702" y="57150"/>
                </a:lnTo>
                <a:lnTo>
                  <a:pt x="32969" y="52070"/>
                </a:lnTo>
                <a:lnTo>
                  <a:pt x="37503" y="45720"/>
                </a:lnTo>
                <a:lnTo>
                  <a:pt x="42265" y="41910"/>
                </a:lnTo>
                <a:lnTo>
                  <a:pt x="47269" y="36829"/>
                </a:lnTo>
                <a:lnTo>
                  <a:pt x="52489" y="31750"/>
                </a:lnTo>
                <a:lnTo>
                  <a:pt x="57937" y="27939"/>
                </a:lnTo>
                <a:lnTo>
                  <a:pt x="63576" y="24129"/>
                </a:lnTo>
                <a:lnTo>
                  <a:pt x="69087" y="20320"/>
                </a:lnTo>
                <a:lnTo>
                  <a:pt x="75107" y="16510"/>
                </a:lnTo>
                <a:lnTo>
                  <a:pt x="81305" y="13970"/>
                </a:lnTo>
                <a:lnTo>
                  <a:pt x="88036" y="10160"/>
                </a:lnTo>
                <a:lnTo>
                  <a:pt x="94208" y="7620"/>
                </a:lnTo>
                <a:lnTo>
                  <a:pt x="100888" y="6350"/>
                </a:lnTo>
                <a:lnTo>
                  <a:pt x="108102" y="3810"/>
                </a:lnTo>
                <a:lnTo>
                  <a:pt x="129362" y="0"/>
                </a:lnTo>
                <a:lnTo>
                  <a:pt x="5991059" y="0"/>
                </a:lnTo>
                <a:lnTo>
                  <a:pt x="5998260" y="1270"/>
                </a:lnTo>
                <a:lnTo>
                  <a:pt x="6011913" y="3810"/>
                </a:lnTo>
                <a:lnTo>
                  <a:pt x="6019126" y="6350"/>
                </a:lnTo>
                <a:lnTo>
                  <a:pt x="6025807" y="7620"/>
                </a:lnTo>
                <a:lnTo>
                  <a:pt x="6032334" y="10160"/>
                </a:lnTo>
                <a:lnTo>
                  <a:pt x="6038710" y="13970"/>
                </a:lnTo>
                <a:lnTo>
                  <a:pt x="6041809" y="15239"/>
                </a:lnTo>
                <a:lnTo>
                  <a:pt x="137464" y="15239"/>
                </a:lnTo>
                <a:lnTo>
                  <a:pt x="130556" y="16510"/>
                </a:lnTo>
                <a:lnTo>
                  <a:pt x="124548" y="16510"/>
                </a:lnTo>
                <a:lnTo>
                  <a:pt x="117856" y="17779"/>
                </a:lnTo>
                <a:lnTo>
                  <a:pt x="118249" y="17779"/>
                </a:lnTo>
                <a:lnTo>
                  <a:pt x="111671" y="19050"/>
                </a:lnTo>
                <a:lnTo>
                  <a:pt x="112052" y="19050"/>
                </a:lnTo>
                <a:lnTo>
                  <a:pt x="108826" y="20320"/>
                </a:lnTo>
                <a:lnTo>
                  <a:pt x="105981" y="20320"/>
                </a:lnTo>
                <a:lnTo>
                  <a:pt x="99669" y="22860"/>
                </a:lnTo>
                <a:lnTo>
                  <a:pt x="100037" y="22860"/>
                </a:lnTo>
                <a:lnTo>
                  <a:pt x="93865" y="25400"/>
                </a:lnTo>
                <a:lnTo>
                  <a:pt x="94221" y="25400"/>
                </a:lnTo>
                <a:lnTo>
                  <a:pt x="88201" y="27939"/>
                </a:lnTo>
                <a:lnTo>
                  <a:pt x="88544" y="27939"/>
                </a:lnTo>
                <a:lnTo>
                  <a:pt x="82689" y="30479"/>
                </a:lnTo>
                <a:lnTo>
                  <a:pt x="83019" y="30479"/>
                </a:lnTo>
                <a:lnTo>
                  <a:pt x="77330" y="34289"/>
                </a:lnTo>
                <a:lnTo>
                  <a:pt x="77660" y="34289"/>
                </a:lnTo>
                <a:lnTo>
                  <a:pt x="72148" y="36829"/>
                </a:lnTo>
                <a:lnTo>
                  <a:pt x="72466" y="36829"/>
                </a:lnTo>
                <a:lnTo>
                  <a:pt x="67132" y="40639"/>
                </a:lnTo>
                <a:lnTo>
                  <a:pt x="67437" y="40639"/>
                </a:lnTo>
                <a:lnTo>
                  <a:pt x="62306" y="44450"/>
                </a:lnTo>
                <a:lnTo>
                  <a:pt x="62598" y="44450"/>
                </a:lnTo>
                <a:lnTo>
                  <a:pt x="57658" y="48260"/>
                </a:lnTo>
                <a:lnTo>
                  <a:pt x="57937" y="48260"/>
                </a:lnTo>
                <a:lnTo>
                  <a:pt x="54403" y="52070"/>
                </a:lnTo>
                <a:lnTo>
                  <a:pt x="53492" y="52070"/>
                </a:lnTo>
                <a:lnTo>
                  <a:pt x="48983" y="57150"/>
                </a:lnTo>
                <a:lnTo>
                  <a:pt x="49250" y="57150"/>
                </a:lnTo>
                <a:lnTo>
                  <a:pt x="44970" y="62229"/>
                </a:lnTo>
                <a:lnTo>
                  <a:pt x="45212" y="62229"/>
                </a:lnTo>
                <a:lnTo>
                  <a:pt x="42183" y="66039"/>
                </a:lnTo>
                <a:lnTo>
                  <a:pt x="41402" y="66039"/>
                </a:lnTo>
                <a:lnTo>
                  <a:pt x="38374" y="71120"/>
                </a:lnTo>
                <a:lnTo>
                  <a:pt x="37833" y="71120"/>
                </a:lnTo>
                <a:lnTo>
                  <a:pt x="34998" y="76200"/>
                </a:lnTo>
                <a:lnTo>
                  <a:pt x="34493" y="76200"/>
                </a:lnTo>
                <a:lnTo>
                  <a:pt x="31216" y="82550"/>
                </a:lnTo>
                <a:lnTo>
                  <a:pt x="31407" y="82550"/>
                </a:lnTo>
                <a:lnTo>
                  <a:pt x="28409" y="87629"/>
                </a:lnTo>
                <a:lnTo>
                  <a:pt x="28575" y="87629"/>
                </a:lnTo>
                <a:lnTo>
                  <a:pt x="26390" y="92710"/>
                </a:lnTo>
                <a:lnTo>
                  <a:pt x="25996" y="92710"/>
                </a:lnTo>
                <a:lnTo>
                  <a:pt x="23571" y="99060"/>
                </a:lnTo>
                <a:lnTo>
                  <a:pt x="23698" y="99060"/>
                </a:lnTo>
                <a:lnTo>
                  <a:pt x="21564" y="105410"/>
                </a:lnTo>
                <a:lnTo>
                  <a:pt x="20215" y="110489"/>
                </a:lnTo>
                <a:lnTo>
                  <a:pt x="19951" y="110489"/>
                </a:lnTo>
                <a:lnTo>
                  <a:pt x="18681" y="116839"/>
                </a:lnTo>
                <a:lnTo>
                  <a:pt x="18516" y="116839"/>
                </a:lnTo>
                <a:lnTo>
                  <a:pt x="17511" y="123189"/>
                </a:lnTo>
                <a:lnTo>
                  <a:pt x="17373" y="123189"/>
                </a:lnTo>
                <a:lnTo>
                  <a:pt x="16653" y="129539"/>
                </a:lnTo>
                <a:lnTo>
                  <a:pt x="16114" y="135889"/>
                </a:lnTo>
                <a:lnTo>
                  <a:pt x="15875" y="143510"/>
                </a:lnTo>
                <a:lnTo>
                  <a:pt x="15875" y="1052830"/>
                </a:lnTo>
                <a:lnTo>
                  <a:pt x="16052" y="1059180"/>
                </a:lnTo>
                <a:lnTo>
                  <a:pt x="16548" y="1065530"/>
                </a:lnTo>
                <a:lnTo>
                  <a:pt x="17373" y="1071880"/>
                </a:lnTo>
                <a:lnTo>
                  <a:pt x="18516" y="1078230"/>
                </a:lnTo>
                <a:lnTo>
                  <a:pt x="19951" y="1084580"/>
                </a:lnTo>
                <a:lnTo>
                  <a:pt x="21678" y="1090930"/>
                </a:lnTo>
                <a:lnTo>
                  <a:pt x="23698" y="1097280"/>
                </a:lnTo>
                <a:lnTo>
                  <a:pt x="24056" y="1097280"/>
                </a:lnTo>
                <a:lnTo>
                  <a:pt x="25996" y="1102360"/>
                </a:lnTo>
                <a:lnTo>
                  <a:pt x="25844" y="1102360"/>
                </a:lnTo>
                <a:lnTo>
                  <a:pt x="28575" y="1108710"/>
                </a:lnTo>
                <a:lnTo>
                  <a:pt x="28409" y="1108710"/>
                </a:lnTo>
                <a:lnTo>
                  <a:pt x="31407" y="1113789"/>
                </a:lnTo>
                <a:lnTo>
                  <a:pt x="31216" y="1113789"/>
                </a:lnTo>
                <a:lnTo>
                  <a:pt x="34493" y="1118869"/>
                </a:lnTo>
                <a:lnTo>
                  <a:pt x="34290" y="1118869"/>
                </a:lnTo>
                <a:lnTo>
                  <a:pt x="37833" y="1123950"/>
                </a:lnTo>
                <a:lnTo>
                  <a:pt x="37617" y="1123950"/>
                </a:lnTo>
                <a:lnTo>
                  <a:pt x="41402" y="1129030"/>
                </a:lnTo>
                <a:lnTo>
                  <a:pt x="41173" y="1129030"/>
                </a:lnTo>
                <a:lnTo>
                  <a:pt x="45212" y="1134110"/>
                </a:lnTo>
                <a:lnTo>
                  <a:pt x="44970" y="1134110"/>
                </a:lnTo>
                <a:lnTo>
                  <a:pt x="49250" y="1139189"/>
                </a:lnTo>
                <a:lnTo>
                  <a:pt x="48983" y="1139189"/>
                </a:lnTo>
                <a:lnTo>
                  <a:pt x="53492" y="1143000"/>
                </a:lnTo>
                <a:lnTo>
                  <a:pt x="53225" y="1143000"/>
                </a:lnTo>
                <a:lnTo>
                  <a:pt x="57937" y="1148080"/>
                </a:lnTo>
                <a:lnTo>
                  <a:pt x="58893" y="1148080"/>
                </a:lnTo>
                <a:lnTo>
                  <a:pt x="62598" y="1151889"/>
                </a:lnTo>
                <a:lnTo>
                  <a:pt x="62306" y="1151889"/>
                </a:lnTo>
                <a:lnTo>
                  <a:pt x="67437" y="1155700"/>
                </a:lnTo>
                <a:lnTo>
                  <a:pt x="67132" y="1155700"/>
                </a:lnTo>
                <a:lnTo>
                  <a:pt x="72466" y="1159510"/>
                </a:lnTo>
                <a:lnTo>
                  <a:pt x="73985" y="1159510"/>
                </a:lnTo>
                <a:lnTo>
                  <a:pt x="77660" y="1162050"/>
                </a:lnTo>
                <a:lnTo>
                  <a:pt x="77330" y="1162050"/>
                </a:lnTo>
                <a:lnTo>
                  <a:pt x="83019" y="1165860"/>
                </a:lnTo>
                <a:lnTo>
                  <a:pt x="82689" y="1165860"/>
                </a:lnTo>
                <a:lnTo>
                  <a:pt x="88544" y="1168400"/>
                </a:lnTo>
                <a:lnTo>
                  <a:pt x="88201" y="1168400"/>
                </a:lnTo>
                <a:lnTo>
                  <a:pt x="94221" y="1170939"/>
                </a:lnTo>
                <a:lnTo>
                  <a:pt x="93865" y="1170939"/>
                </a:lnTo>
                <a:lnTo>
                  <a:pt x="100037" y="1173480"/>
                </a:lnTo>
                <a:lnTo>
                  <a:pt x="99669" y="1173480"/>
                </a:lnTo>
                <a:lnTo>
                  <a:pt x="105981" y="1174750"/>
                </a:lnTo>
                <a:lnTo>
                  <a:pt x="105600" y="1174750"/>
                </a:lnTo>
                <a:lnTo>
                  <a:pt x="112052" y="1177289"/>
                </a:lnTo>
                <a:lnTo>
                  <a:pt x="111671" y="1177289"/>
                </a:lnTo>
                <a:lnTo>
                  <a:pt x="118249" y="1178560"/>
                </a:lnTo>
                <a:lnTo>
                  <a:pt x="117856" y="1178560"/>
                </a:lnTo>
                <a:lnTo>
                  <a:pt x="124548" y="1179830"/>
                </a:lnTo>
                <a:lnTo>
                  <a:pt x="130556" y="1179830"/>
                </a:lnTo>
                <a:lnTo>
                  <a:pt x="137464" y="1181100"/>
                </a:lnTo>
                <a:lnTo>
                  <a:pt x="6040776" y="1181100"/>
                </a:lnTo>
                <a:lnTo>
                  <a:pt x="6038710" y="1182369"/>
                </a:lnTo>
                <a:lnTo>
                  <a:pt x="6031979" y="1184910"/>
                </a:lnTo>
                <a:lnTo>
                  <a:pt x="6025807" y="1187450"/>
                </a:lnTo>
                <a:lnTo>
                  <a:pt x="6019126" y="1189989"/>
                </a:lnTo>
                <a:lnTo>
                  <a:pt x="6011913" y="1192530"/>
                </a:lnTo>
                <a:lnTo>
                  <a:pt x="5990653" y="1196339"/>
                </a:lnTo>
                <a:close/>
              </a:path>
              <a:path w="6120130" h="1196339">
                <a:moveTo>
                  <a:pt x="6014415" y="21589"/>
                </a:moveTo>
                <a:lnTo>
                  <a:pt x="6007963" y="19050"/>
                </a:lnTo>
                <a:lnTo>
                  <a:pt x="6008344" y="19050"/>
                </a:lnTo>
                <a:lnTo>
                  <a:pt x="6001766" y="17779"/>
                </a:lnTo>
                <a:lnTo>
                  <a:pt x="6002159" y="17779"/>
                </a:lnTo>
                <a:lnTo>
                  <a:pt x="5995466" y="16510"/>
                </a:lnTo>
                <a:lnTo>
                  <a:pt x="5989459" y="16510"/>
                </a:lnTo>
                <a:lnTo>
                  <a:pt x="5982550" y="15239"/>
                </a:lnTo>
                <a:lnTo>
                  <a:pt x="6041809" y="15239"/>
                </a:lnTo>
                <a:lnTo>
                  <a:pt x="6044907" y="16510"/>
                </a:lnTo>
                <a:lnTo>
                  <a:pt x="6050927" y="20320"/>
                </a:lnTo>
                <a:lnTo>
                  <a:pt x="6014034" y="20320"/>
                </a:lnTo>
                <a:lnTo>
                  <a:pt x="6014415" y="21589"/>
                </a:lnTo>
                <a:close/>
              </a:path>
              <a:path w="6120130" h="1196339">
                <a:moveTo>
                  <a:pt x="105600" y="21589"/>
                </a:moveTo>
                <a:lnTo>
                  <a:pt x="105981" y="20320"/>
                </a:lnTo>
                <a:lnTo>
                  <a:pt x="108826" y="20320"/>
                </a:lnTo>
                <a:lnTo>
                  <a:pt x="105600" y="21589"/>
                </a:lnTo>
                <a:close/>
              </a:path>
              <a:path w="6120130" h="1196339">
                <a:moveTo>
                  <a:pt x="6066790" y="53339"/>
                </a:moveTo>
                <a:lnTo>
                  <a:pt x="6062078" y="48260"/>
                </a:lnTo>
                <a:lnTo>
                  <a:pt x="6062357" y="48260"/>
                </a:lnTo>
                <a:lnTo>
                  <a:pt x="6057417" y="44450"/>
                </a:lnTo>
                <a:lnTo>
                  <a:pt x="6057709" y="44450"/>
                </a:lnTo>
                <a:lnTo>
                  <a:pt x="6052578" y="40639"/>
                </a:lnTo>
                <a:lnTo>
                  <a:pt x="6052883" y="40639"/>
                </a:lnTo>
                <a:lnTo>
                  <a:pt x="6047549" y="36829"/>
                </a:lnTo>
                <a:lnTo>
                  <a:pt x="6047867" y="36829"/>
                </a:lnTo>
                <a:lnTo>
                  <a:pt x="6042355" y="34289"/>
                </a:lnTo>
                <a:lnTo>
                  <a:pt x="6042685" y="34289"/>
                </a:lnTo>
                <a:lnTo>
                  <a:pt x="6036995" y="30479"/>
                </a:lnTo>
                <a:lnTo>
                  <a:pt x="6037326" y="30479"/>
                </a:lnTo>
                <a:lnTo>
                  <a:pt x="6031471" y="27939"/>
                </a:lnTo>
                <a:lnTo>
                  <a:pt x="6031814" y="27939"/>
                </a:lnTo>
                <a:lnTo>
                  <a:pt x="6025794" y="25400"/>
                </a:lnTo>
                <a:lnTo>
                  <a:pt x="6026150" y="25400"/>
                </a:lnTo>
                <a:lnTo>
                  <a:pt x="6019977" y="22860"/>
                </a:lnTo>
                <a:lnTo>
                  <a:pt x="6020346" y="22860"/>
                </a:lnTo>
                <a:lnTo>
                  <a:pt x="6014034" y="20320"/>
                </a:lnTo>
                <a:lnTo>
                  <a:pt x="6050927" y="20320"/>
                </a:lnTo>
                <a:lnTo>
                  <a:pt x="6077750" y="41910"/>
                </a:lnTo>
                <a:lnTo>
                  <a:pt x="6082766" y="46989"/>
                </a:lnTo>
                <a:lnTo>
                  <a:pt x="6087287" y="52070"/>
                </a:lnTo>
                <a:lnTo>
                  <a:pt x="6066523" y="52070"/>
                </a:lnTo>
                <a:lnTo>
                  <a:pt x="6066790" y="53339"/>
                </a:lnTo>
                <a:close/>
              </a:path>
              <a:path w="6120130" h="1196339">
                <a:moveTo>
                  <a:pt x="53225" y="53339"/>
                </a:moveTo>
                <a:lnTo>
                  <a:pt x="53492" y="52070"/>
                </a:lnTo>
                <a:lnTo>
                  <a:pt x="54403" y="52070"/>
                </a:lnTo>
                <a:lnTo>
                  <a:pt x="53225" y="53339"/>
                </a:lnTo>
                <a:close/>
              </a:path>
              <a:path w="6120130" h="1196339">
                <a:moveTo>
                  <a:pt x="6078842" y="67310"/>
                </a:moveTo>
                <a:lnTo>
                  <a:pt x="6074803" y="62229"/>
                </a:lnTo>
                <a:lnTo>
                  <a:pt x="6075045" y="62229"/>
                </a:lnTo>
                <a:lnTo>
                  <a:pt x="6070765" y="57150"/>
                </a:lnTo>
                <a:lnTo>
                  <a:pt x="6071031" y="57150"/>
                </a:lnTo>
                <a:lnTo>
                  <a:pt x="6066523" y="52070"/>
                </a:lnTo>
                <a:lnTo>
                  <a:pt x="6087287" y="52070"/>
                </a:lnTo>
                <a:lnTo>
                  <a:pt x="6091542" y="57150"/>
                </a:lnTo>
                <a:lnTo>
                  <a:pt x="6095555" y="63500"/>
                </a:lnTo>
                <a:lnTo>
                  <a:pt x="6097422" y="66039"/>
                </a:lnTo>
                <a:lnTo>
                  <a:pt x="6078613" y="66039"/>
                </a:lnTo>
                <a:lnTo>
                  <a:pt x="6078842" y="67310"/>
                </a:lnTo>
                <a:close/>
              </a:path>
              <a:path w="6120130" h="1196339">
                <a:moveTo>
                  <a:pt x="41173" y="67310"/>
                </a:moveTo>
                <a:lnTo>
                  <a:pt x="41402" y="66039"/>
                </a:lnTo>
                <a:lnTo>
                  <a:pt x="42183" y="66039"/>
                </a:lnTo>
                <a:lnTo>
                  <a:pt x="41173" y="67310"/>
                </a:lnTo>
                <a:close/>
              </a:path>
              <a:path w="6120130" h="1196339">
                <a:moveTo>
                  <a:pt x="6082398" y="72389"/>
                </a:moveTo>
                <a:lnTo>
                  <a:pt x="6078613" y="66039"/>
                </a:lnTo>
                <a:lnTo>
                  <a:pt x="6097422" y="66039"/>
                </a:lnTo>
                <a:lnTo>
                  <a:pt x="6099289" y="68579"/>
                </a:lnTo>
                <a:lnTo>
                  <a:pt x="6100671" y="71120"/>
                </a:lnTo>
                <a:lnTo>
                  <a:pt x="6082182" y="71120"/>
                </a:lnTo>
                <a:lnTo>
                  <a:pt x="6082398" y="72389"/>
                </a:lnTo>
                <a:close/>
              </a:path>
              <a:path w="6120130" h="1196339">
                <a:moveTo>
                  <a:pt x="37617" y="72389"/>
                </a:moveTo>
                <a:lnTo>
                  <a:pt x="37833" y="71120"/>
                </a:lnTo>
                <a:lnTo>
                  <a:pt x="38374" y="71120"/>
                </a:lnTo>
                <a:lnTo>
                  <a:pt x="37617" y="72389"/>
                </a:lnTo>
                <a:close/>
              </a:path>
              <a:path w="6120130" h="1196339">
                <a:moveTo>
                  <a:pt x="6085725" y="77470"/>
                </a:moveTo>
                <a:lnTo>
                  <a:pt x="6082182" y="71120"/>
                </a:lnTo>
                <a:lnTo>
                  <a:pt x="6100671" y="71120"/>
                </a:lnTo>
                <a:lnTo>
                  <a:pt x="6102743" y="74929"/>
                </a:lnTo>
                <a:lnTo>
                  <a:pt x="6103376" y="76200"/>
                </a:lnTo>
                <a:lnTo>
                  <a:pt x="6085522" y="76200"/>
                </a:lnTo>
                <a:lnTo>
                  <a:pt x="6085725" y="77470"/>
                </a:lnTo>
                <a:close/>
              </a:path>
              <a:path w="6120130" h="1196339">
                <a:moveTo>
                  <a:pt x="34290" y="77470"/>
                </a:moveTo>
                <a:lnTo>
                  <a:pt x="34493" y="76200"/>
                </a:lnTo>
                <a:lnTo>
                  <a:pt x="34998" y="76200"/>
                </a:lnTo>
                <a:lnTo>
                  <a:pt x="34290" y="77470"/>
                </a:lnTo>
                <a:close/>
              </a:path>
              <a:path w="6120130" h="1196339">
                <a:moveTo>
                  <a:pt x="6094171" y="93979"/>
                </a:moveTo>
                <a:lnTo>
                  <a:pt x="6091440" y="87629"/>
                </a:lnTo>
                <a:lnTo>
                  <a:pt x="6091618" y="87629"/>
                </a:lnTo>
                <a:lnTo>
                  <a:pt x="6088608" y="82550"/>
                </a:lnTo>
                <a:lnTo>
                  <a:pt x="6088799" y="82550"/>
                </a:lnTo>
                <a:lnTo>
                  <a:pt x="6085522" y="76200"/>
                </a:lnTo>
                <a:lnTo>
                  <a:pt x="6103376" y="76200"/>
                </a:lnTo>
                <a:lnTo>
                  <a:pt x="6105906" y="81279"/>
                </a:lnTo>
                <a:lnTo>
                  <a:pt x="6108788" y="87629"/>
                </a:lnTo>
                <a:lnTo>
                  <a:pt x="6110841" y="92710"/>
                </a:lnTo>
                <a:lnTo>
                  <a:pt x="6094018" y="92710"/>
                </a:lnTo>
                <a:lnTo>
                  <a:pt x="6094171" y="93979"/>
                </a:lnTo>
                <a:close/>
              </a:path>
              <a:path w="6120130" h="1196339">
                <a:moveTo>
                  <a:pt x="25844" y="93979"/>
                </a:moveTo>
                <a:lnTo>
                  <a:pt x="25996" y="92710"/>
                </a:lnTo>
                <a:lnTo>
                  <a:pt x="26390" y="92710"/>
                </a:lnTo>
                <a:lnTo>
                  <a:pt x="25844" y="93979"/>
                </a:lnTo>
                <a:close/>
              </a:path>
              <a:path w="6120130" h="1196339">
                <a:moveTo>
                  <a:pt x="6100165" y="111760"/>
                </a:moveTo>
                <a:lnTo>
                  <a:pt x="6098336" y="105410"/>
                </a:lnTo>
                <a:lnTo>
                  <a:pt x="6096317" y="99060"/>
                </a:lnTo>
                <a:lnTo>
                  <a:pt x="6094018" y="92710"/>
                </a:lnTo>
                <a:lnTo>
                  <a:pt x="6110841" y="92710"/>
                </a:lnTo>
                <a:lnTo>
                  <a:pt x="6111354" y="93979"/>
                </a:lnTo>
                <a:lnTo>
                  <a:pt x="6113602" y="100329"/>
                </a:lnTo>
                <a:lnTo>
                  <a:pt x="6115532" y="107950"/>
                </a:lnTo>
                <a:lnTo>
                  <a:pt x="6116142" y="110489"/>
                </a:lnTo>
                <a:lnTo>
                  <a:pt x="6100064" y="110489"/>
                </a:lnTo>
                <a:lnTo>
                  <a:pt x="6100165" y="111760"/>
                </a:lnTo>
                <a:close/>
              </a:path>
              <a:path w="6120130" h="1196339">
                <a:moveTo>
                  <a:pt x="19850" y="111760"/>
                </a:moveTo>
                <a:lnTo>
                  <a:pt x="19951" y="110489"/>
                </a:lnTo>
                <a:lnTo>
                  <a:pt x="20215" y="110489"/>
                </a:lnTo>
                <a:lnTo>
                  <a:pt x="19850" y="111760"/>
                </a:lnTo>
                <a:close/>
              </a:path>
              <a:path w="6120130" h="1196339">
                <a:moveTo>
                  <a:pt x="6101588" y="118110"/>
                </a:moveTo>
                <a:lnTo>
                  <a:pt x="6100064" y="110489"/>
                </a:lnTo>
                <a:lnTo>
                  <a:pt x="6116142" y="110489"/>
                </a:lnTo>
                <a:lnTo>
                  <a:pt x="6117056" y="114300"/>
                </a:lnTo>
                <a:lnTo>
                  <a:pt x="6117501" y="116839"/>
                </a:lnTo>
                <a:lnTo>
                  <a:pt x="6101499" y="116839"/>
                </a:lnTo>
                <a:lnTo>
                  <a:pt x="6101588" y="118110"/>
                </a:lnTo>
                <a:close/>
              </a:path>
              <a:path w="6120130" h="1196339">
                <a:moveTo>
                  <a:pt x="18427" y="118110"/>
                </a:moveTo>
                <a:lnTo>
                  <a:pt x="18516" y="116839"/>
                </a:lnTo>
                <a:lnTo>
                  <a:pt x="18681" y="116839"/>
                </a:lnTo>
                <a:lnTo>
                  <a:pt x="18427" y="118110"/>
                </a:lnTo>
                <a:close/>
              </a:path>
              <a:path w="6120130" h="1196339">
                <a:moveTo>
                  <a:pt x="6102705" y="124460"/>
                </a:moveTo>
                <a:lnTo>
                  <a:pt x="6101499" y="116839"/>
                </a:lnTo>
                <a:lnTo>
                  <a:pt x="6117501" y="116839"/>
                </a:lnTo>
                <a:lnTo>
                  <a:pt x="6118390" y="121920"/>
                </a:lnTo>
                <a:lnTo>
                  <a:pt x="6118570" y="123189"/>
                </a:lnTo>
                <a:lnTo>
                  <a:pt x="6102642" y="123189"/>
                </a:lnTo>
                <a:lnTo>
                  <a:pt x="6102705" y="124460"/>
                </a:lnTo>
                <a:close/>
              </a:path>
              <a:path w="6120130" h="1196339">
                <a:moveTo>
                  <a:pt x="17310" y="124460"/>
                </a:moveTo>
                <a:lnTo>
                  <a:pt x="17373" y="123189"/>
                </a:lnTo>
                <a:lnTo>
                  <a:pt x="17511" y="123189"/>
                </a:lnTo>
                <a:lnTo>
                  <a:pt x="17310" y="124460"/>
                </a:lnTo>
                <a:close/>
              </a:path>
              <a:path w="6120130" h="1196339">
                <a:moveTo>
                  <a:pt x="6113061" y="1097280"/>
                </a:moveTo>
                <a:lnTo>
                  <a:pt x="6096317" y="1097280"/>
                </a:lnTo>
                <a:lnTo>
                  <a:pt x="6098451" y="1090930"/>
                </a:lnTo>
                <a:lnTo>
                  <a:pt x="6100165" y="1084580"/>
                </a:lnTo>
                <a:lnTo>
                  <a:pt x="6101588" y="1078230"/>
                </a:lnTo>
                <a:lnTo>
                  <a:pt x="6102705" y="1071880"/>
                </a:lnTo>
                <a:lnTo>
                  <a:pt x="6103505" y="1065530"/>
                </a:lnTo>
                <a:lnTo>
                  <a:pt x="6103988" y="1059180"/>
                </a:lnTo>
                <a:lnTo>
                  <a:pt x="6104140" y="1052830"/>
                </a:lnTo>
                <a:lnTo>
                  <a:pt x="6104140" y="143510"/>
                </a:lnTo>
                <a:lnTo>
                  <a:pt x="6103962" y="135889"/>
                </a:lnTo>
                <a:lnTo>
                  <a:pt x="6103467" y="129539"/>
                </a:lnTo>
                <a:lnTo>
                  <a:pt x="6102642" y="123189"/>
                </a:lnTo>
                <a:lnTo>
                  <a:pt x="6118570" y="123189"/>
                </a:lnTo>
                <a:lnTo>
                  <a:pt x="6119291" y="128270"/>
                </a:lnTo>
                <a:lnTo>
                  <a:pt x="6119837" y="135889"/>
                </a:lnTo>
                <a:lnTo>
                  <a:pt x="6120015" y="143510"/>
                </a:lnTo>
                <a:lnTo>
                  <a:pt x="6120015" y="1052830"/>
                </a:lnTo>
                <a:lnTo>
                  <a:pt x="6113487" y="1096010"/>
                </a:lnTo>
                <a:lnTo>
                  <a:pt x="6113061" y="1097280"/>
                </a:lnTo>
                <a:close/>
              </a:path>
              <a:path w="6120130" h="1196339">
                <a:moveTo>
                  <a:pt x="16510" y="130810"/>
                </a:moveTo>
                <a:lnTo>
                  <a:pt x="16548" y="129539"/>
                </a:lnTo>
                <a:lnTo>
                  <a:pt x="16510" y="130810"/>
                </a:lnTo>
                <a:close/>
              </a:path>
              <a:path w="6120130" h="1196339">
                <a:moveTo>
                  <a:pt x="6103505" y="130810"/>
                </a:moveTo>
                <a:lnTo>
                  <a:pt x="6103361" y="129539"/>
                </a:lnTo>
                <a:lnTo>
                  <a:pt x="6103505" y="130810"/>
                </a:lnTo>
                <a:close/>
              </a:path>
              <a:path w="6120130" h="1196339">
                <a:moveTo>
                  <a:pt x="16027" y="137160"/>
                </a:moveTo>
                <a:lnTo>
                  <a:pt x="16052" y="135889"/>
                </a:lnTo>
                <a:lnTo>
                  <a:pt x="16027" y="137160"/>
                </a:lnTo>
                <a:close/>
              </a:path>
              <a:path w="6120130" h="1196339">
                <a:moveTo>
                  <a:pt x="6103988" y="137160"/>
                </a:moveTo>
                <a:lnTo>
                  <a:pt x="6103901" y="135889"/>
                </a:lnTo>
                <a:lnTo>
                  <a:pt x="6103988" y="137160"/>
                </a:lnTo>
                <a:close/>
              </a:path>
              <a:path w="6120130" h="1196339">
                <a:moveTo>
                  <a:pt x="24056" y="1097280"/>
                </a:moveTo>
                <a:lnTo>
                  <a:pt x="23698" y="1097280"/>
                </a:lnTo>
                <a:lnTo>
                  <a:pt x="23571" y="1096010"/>
                </a:lnTo>
                <a:lnTo>
                  <a:pt x="24056" y="1097280"/>
                </a:lnTo>
                <a:close/>
              </a:path>
              <a:path w="6120130" h="1196339">
                <a:moveTo>
                  <a:pt x="6083646" y="1148080"/>
                </a:moveTo>
                <a:lnTo>
                  <a:pt x="6062078" y="1148080"/>
                </a:lnTo>
                <a:lnTo>
                  <a:pt x="6066790" y="1143000"/>
                </a:lnTo>
                <a:lnTo>
                  <a:pt x="6066523" y="1143000"/>
                </a:lnTo>
                <a:lnTo>
                  <a:pt x="6071031" y="1139189"/>
                </a:lnTo>
                <a:lnTo>
                  <a:pt x="6070765" y="1139189"/>
                </a:lnTo>
                <a:lnTo>
                  <a:pt x="6075045" y="1134110"/>
                </a:lnTo>
                <a:lnTo>
                  <a:pt x="6074803" y="1134110"/>
                </a:lnTo>
                <a:lnTo>
                  <a:pt x="6078842" y="1129030"/>
                </a:lnTo>
                <a:lnTo>
                  <a:pt x="6078613" y="1129030"/>
                </a:lnTo>
                <a:lnTo>
                  <a:pt x="6082398" y="1123950"/>
                </a:lnTo>
                <a:lnTo>
                  <a:pt x="6082182" y="1123950"/>
                </a:lnTo>
                <a:lnTo>
                  <a:pt x="6085725" y="1118869"/>
                </a:lnTo>
                <a:lnTo>
                  <a:pt x="6085522" y="1118869"/>
                </a:lnTo>
                <a:lnTo>
                  <a:pt x="6088799" y="1113789"/>
                </a:lnTo>
                <a:lnTo>
                  <a:pt x="6088608" y="1113789"/>
                </a:lnTo>
                <a:lnTo>
                  <a:pt x="6091618" y="1108710"/>
                </a:lnTo>
                <a:lnTo>
                  <a:pt x="6091440" y="1108710"/>
                </a:lnTo>
                <a:lnTo>
                  <a:pt x="6094171" y="1102360"/>
                </a:lnTo>
                <a:lnTo>
                  <a:pt x="6094018" y="1102360"/>
                </a:lnTo>
                <a:lnTo>
                  <a:pt x="6096444" y="1096010"/>
                </a:lnTo>
                <a:lnTo>
                  <a:pt x="6096317" y="1097280"/>
                </a:lnTo>
                <a:lnTo>
                  <a:pt x="6113061" y="1097280"/>
                </a:lnTo>
                <a:lnTo>
                  <a:pt x="6095555" y="1132839"/>
                </a:lnTo>
                <a:lnTo>
                  <a:pt x="6091313" y="1139189"/>
                </a:lnTo>
                <a:lnTo>
                  <a:pt x="6087046" y="1144269"/>
                </a:lnTo>
                <a:lnTo>
                  <a:pt x="6083646" y="1148080"/>
                </a:lnTo>
                <a:close/>
              </a:path>
              <a:path w="6120130" h="1196339">
                <a:moveTo>
                  <a:pt x="58893" y="1148080"/>
                </a:moveTo>
                <a:lnTo>
                  <a:pt x="57937" y="1148080"/>
                </a:lnTo>
                <a:lnTo>
                  <a:pt x="57658" y="1146810"/>
                </a:lnTo>
                <a:lnTo>
                  <a:pt x="58893" y="1148080"/>
                </a:lnTo>
                <a:close/>
              </a:path>
              <a:path w="6120130" h="1196339">
                <a:moveTo>
                  <a:pt x="6072746" y="1159510"/>
                </a:moveTo>
                <a:lnTo>
                  <a:pt x="6047549" y="1159510"/>
                </a:lnTo>
                <a:lnTo>
                  <a:pt x="6052883" y="1155700"/>
                </a:lnTo>
                <a:lnTo>
                  <a:pt x="6052578" y="1155700"/>
                </a:lnTo>
                <a:lnTo>
                  <a:pt x="6057709" y="1151889"/>
                </a:lnTo>
                <a:lnTo>
                  <a:pt x="6057417" y="1151889"/>
                </a:lnTo>
                <a:lnTo>
                  <a:pt x="6062357" y="1146810"/>
                </a:lnTo>
                <a:lnTo>
                  <a:pt x="6062078" y="1148080"/>
                </a:lnTo>
                <a:lnTo>
                  <a:pt x="6083646" y="1148080"/>
                </a:lnTo>
                <a:lnTo>
                  <a:pt x="6082512" y="1149350"/>
                </a:lnTo>
                <a:lnTo>
                  <a:pt x="6077750" y="1154430"/>
                </a:lnTo>
                <a:lnTo>
                  <a:pt x="6072746" y="1159510"/>
                </a:lnTo>
                <a:close/>
              </a:path>
              <a:path w="6120130" h="1196339">
                <a:moveTo>
                  <a:pt x="73985" y="1159510"/>
                </a:moveTo>
                <a:lnTo>
                  <a:pt x="72466" y="1159510"/>
                </a:lnTo>
                <a:lnTo>
                  <a:pt x="72148" y="1158239"/>
                </a:lnTo>
                <a:lnTo>
                  <a:pt x="73985" y="1159510"/>
                </a:lnTo>
                <a:close/>
              </a:path>
              <a:path w="6120130" h="1196339">
                <a:moveTo>
                  <a:pt x="6040776" y="1181100"/>
                </a:moveTo>
                <a:lnTo>
                  <a:pt x="5982550" y="1181100"/>
                </a:lnTo>
                <a:lnTo>
                  <a:pt x="5989459" y="1179830"/>
                </a:lnTo>
                <a:lnTo>
                  <a:pt x="5995466" y="1179830"/>
                </a:lnTo>
                <a:lnTo>
                  <a:pt x="6002159" y="1178560"/>
                </a:lnTo>
                <a:lnTo>
                  <a:pt x="6001766" y="1178560"/>
                </a:lnTo>
                <a:lnTo>
                  <a:pt x="6008344" y="1177289"/>
                </a:lnTo>
                <a:lnTo>
                  <a:pt x="6007963" y="1177289"/>
                </a:lnTo>
                <a:lnTo>
                  <a:pt x="6014415" y="1174750"/>
                </a:lnTo>
                <a:lnTo>
                  <a:pt x="6014034" y="1174750"/>
                </a:lnTo>
                <a:lnTo>
                  <a:pt x="6020346" y="1173480"/>
                </a:lnTo>
                <a:lnTo>
                  <a:pt x="6019977" y="1173480"/>
                </a:lnTo>
                <a:lnTo>
                  <a:pt x="6026150" y="1170939"/>
                </a:lnTo>
                <a:lnTo>
                  <a:pt x="6025794" y="1170939"/>
                </a:lnTo>
                <a:lnTo>
                  <a:pt x="6031814" y="1168400"/>
                </a:lnTo>
                <a:lnTo>
                  <a:pt x="6031471" y="1168400"/>
                </a:lnTo>
                <a:lnTo>
                  <a:pt x="6037326" y="1165860"/>
                </a:lnTo>
                <a:lnTo>
                  <a:pt x="6036995" y="1165860"/>
                </a:lnTo>
                <a:lnTo>
                  <a:pt x="6042685" y="1162050"/>
                </a:lnTo>
                <a:lnTo>
                  <a:pt x="6042355" y="1162050"/>
                </a:lnTo>
                <a:lnTo>
                  <a:pt x="6047867" y="1158239"/>
                </a:lnTo>
                <a:lnTo>
                  <a:pt x="6047549" y="1159510"/>
                </a:lnTo>
                <a:lnTo>
                  <a:pt x="6072746" y="1159510"/>
                </a:lnTo>
                <a:lnTo>
                  <a:pt x="6067526" y="1163319"/>
                </a:lnTo>
                <a:lnTo>
                  <a:pt x="6062078" y="1168400"/>
                </a:lnTo>
                <a:lnTo>
                  <a:pt x="6056439" y="1172210"/>
                </a:lnTo>
                <a:lnTo>
                  <a:pt x="6050927" y="1176019"/>
                </a:lnTo>
                <a:lnTo>
                  <a:pt x="6044907" y="1178560"/>
                </a:lnTo>
                <a:lnTo>
                  <a:pt x="6040776" y="118110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618926" y="4970754"/>
            <a:ext cx="5714365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择 </a:t>
            </a:r>
            <a:r>
              <a:rPr sz="16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粘贴，并选择只保留文字。在此录入上述图表的综合描述说明</a:t>
            </a:r>
            <a:r>
              <a:rPr sz="16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0593" y="4581436"/>
            <a:ext cx="1550708" cy="148950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207969" y="5145671"/>
            <a:ext cx="97536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添加标题</a:t>
            </a:r>
            <a:endParaRPr sz="18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6454" y="3044647"/>
            <a:ext cx="1690662" cy="169238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473784" y="3381095"/>
            <a:ext cx="635000" cy="902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添加 标题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073785" y="117475"/>
            <a:ext cx="442341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点击此处输入标题</a:t>
            </a:r>
            <a:endParaRPr sz="3600"/>
          </a:p>
        </p:txBody>
      </p:sp>
      <p:grpSp>
        <p:nvGrpSpPr>
          <p:cNvPr id="20" name="object 20"/>
          <p:cNvGrpSpPr/>
          <p:nvPr/>
        </p:nvGrpSpPr>
        <p:grpSpPr>
          <a:xfrm>
            <a:off x="0" y="56337"/>
            <a:ext cx="11740515" cy="979805"/>
            <a:chOff x="0" y="56337"/>
            <a:chExt cx="11740515" cy="979805"/>
          </a:xfrm>
        </p:grpSpPr>
        <p:sp>
          <p:nvSpPr>
            <p:cNvPr id="21" name="object 21"/>
            <p:cNvSpPr/>
            <p:nvPr/>
          </p:nvSpPr>
          <p:spPr>
            <a:xfrm>
              <a:off x="907414" y="793750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6337"/>
              <a:ext cx="995222" cy="979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985844" y="1619783"/>
            <a:ext cx="4018279" cy="4050665"/>
            <a:chOff x="3985844" y="1619783"/>
            <a:chExt cx="4018279" cy="4050665"/>
          </a:xfrm>
        </p:grpSpPr>
        <p:sp>
          <p:nvSpPr>
            <p:cNvPr id="4" name="object 4"/>
            <p:cNvSpPr/>
            <p:nvPr/>
          </p:nvSpPr>
          <p:spPr>
            <a:xfrm>
              <a:off x="5473078" y="1619783"/>
              <a:ext cx="2043430" cy="4050665"/>
            </a:xfrm>
            <a:custGeom>
              <a:avLst/>
              <a:gdLst/>
              <a:ahLst/>
              <a:cxnLst/>
              <a:rect l="l" t="t" r="r" b="b"/>
              <a:pathLst>
                <a:path w="2043429" h="4050665">
                  <a:moveTo>
                    <a:pt x="264845" y="238315"/>
                  </a:moveTo>
                  <a:lnTo>
                    <a:pt x="8648" y="0"/>
                  </a:lnTo>
                  <a:lnTo>
                    <a:pt x="0" y="9309"/>
                  </a:lnTo>
                  <a:lnTo>
                    <a:pt x="256197" y="247611"/>
                  </a:lnTo>
                  <a:lnTo>
                    <a:pt x="264845" y="238315"/>
                  </a:lnTo>
                  <a:close/>
                </a:path>
                <a:path w="2043429" h="4050665">
                  <a:moveTo>
                    <a:pt x="2043137" y="4037647"/>
                  </a:moveTo>
                  <a:lnTo>
                    <a:pt x="873696" y="4037647"/>
                  </a:lnTo>
                  <a:lnTo>
                    <a:pt x="873696" y="4050347"/>
                  </a:lnTo>
                  <a:lnTo>
                    <a:pt x="2043137" y="4050347"/>
                  </a:lnTo>
                  <a:lnTo>
                    <a:pt x="2043137" y="4037647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669240" y="2506878"/>
              <a:ext cx="1334630" cy="11931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43588" y="1757324"/>
              <a:ext cx="1334630" cy="11931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0248" y="3937990"/>
              <a:ext cx="1334630" cy="11931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5844" y="3926331"/>
              <a:ext cx="1334630" cy="11931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3581" y="2471902"/>
              <a:ext cx="1334630" cy="119310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183765">
              <a:lnSpc>
                <a:spcPct val="100000"/>
              </a:lnSpc>
              <a:spcBef>
                <a:spcPts val="115"/>
              </a:spcBef>
              <a:tabLst>
                <a:tab pos="4157345" algn="l"/>
              </a:tabLst>
            </a:pPr>
            <a:r>
              <a:rPr spc="20" dirty="0"/>
              <a:t>此处添加标</a:t>
            </a:r>
            <a:r>
              <a:rPr spc="15" dirty="0"/>
              <a:t>题</a:t>
            </a:r>
            <a:r>
              <a:rPr dirty="0"/>
              <a:t> </a:t>
            </a:r>
            <a:r>
              <a:rPr spc="70" dirty="0"/>
              <a:t> </a:t>
            </a:r>
            <a:r>
              <a:rPr b="0" u="sng" dirty="0">
                <a:uFill>
                  <a:solidFill>
                    <a:srgbClr val="A6A6A6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endParaRPr b="0" u="sng" dirty="0">
              <a:uFill>
                <a:solidFill>
                  <a:srgbClr val="A6A6A6"/>
                </a:solidFill>
              </a:uFill>
              <a:latin typeface="Times New Roman" panose="02020603050405020304"/>
              <a:cs typeface="Times New Roman" panose="02020603050405020304"/>
            </a:endParaRPr>
          </a:p>
          <a:p>
            <a:pPr marL="1091565" marR="857885" indent="-510540">
              <a:lnSpc>
                <a:spcPct val="119000"/>
              </a:lnSpc>
              <a:spcBef>
                <a:spcPts val="800"/>
              </a:spcBef>
            </a:pPr>
            <a:r>
              <a:rPr sz="1350" b="0" spc="-10" dirty="0">
                <a:latin typeface="微软雅黑" panose="020B0503020204020204" charset="-122"/>
                <a:cs typeface="微软雅黑" panose="020B0503020204020204" charset="-122"/>
              </a:rPr>
              <a:t>您的内容打在这里，或者通过复制</a:t>
            </a:r>
            <a:r>
              <a:rPr sz="1350" b="0" spc="-5" dirty="0">
                <a:latin typeface="微软雅黑" panose="020B0503020204020204" charset="-122"/>
                <a:cs typeface="微软雅黑" panose="020B0503020204020204" charset="-122"/>
              </a:rPr>
              <a:t>您 </a:t>
            </a:r>
            <a:r>
              <a:rPr sz="1350" b="0" spc="-10" dirty="0">
                <a:latin typeface="微软雅黑" panose="020B0503020204020204" charset="-122"/>
                <a:cs typeface="微软雅黑" panose="020B0503020204020204" charset="-122"/>
              </a:rPr>
              <a:t>的文本后，在此框中选择粘</a:t>
            </a:r>
            <a:r>
              <a:rPr sz="1350" b="0" spc="-5" dirty="0">
                <a:latin typeface="微软雅黑" panose="020B0503020204020204" charset="-122"/>
                <a:cs typeface="微软雅黑" panose="020B0503020204020204" charset="-122"/>
              </a:rPr>
              <a:t>贴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1900">
              <a:latin typeface="微软雅黑" panose="020B0503020204020204" charset="-122"/>
              <a:cs typeface="微软雅黑" panose="020B0503020204020204" charset="-122"/>
            </a:endParaRPr>
          </a:p>
          <a:p>
            <a:pPr marL="966470">
              <a:lnSpc>
                <a:spcPct val="100000"/>
              </a:lnSpc>
              <a:tabLst>
                <a:tab pos="2240280" algn="l"/>
                <a:tab pos="2840990" algn="l"/>
              </a:tabLst>
            </a:pPr>
            <a:r>
              <a:rPr spc="20" dirty="0"/>
              <a:t>此处添加标</a:t>
            </a:r>
            <a:r>
              <a:rPr spc="25" dirty="0"/>
              <a:t>题</a:t>
            </a:r>
            <a:r>
              <a:rPr dirty="0"/>
              <a:t>	</a:t>
            </a:r>
            <a:r>
              <a:rPr b="0" u="sng" spc="5" dirty="0">
                <a:uFill>
                  <a:solidFill>
                    <a:srgbClr val="A6A6A6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u="sng" dirty="0">
                <a:uFill>
                  <a:solidFill>
                    <a:srgbClr val="A6A6A6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endParaRPr b="0" u="sng" dirty="0">
              <a:uFill>
                <a:solidFill>
                  <a:srgbClr val="A6A6A6"/>
                </a:solidFill>
              </a:uFill>
              <a:latin typeface="Times New Roman" panose="02020603050405020304"/>
              <a:cs typeface="Times New Roman" panose="02020603050405020304"/>
            </a:endParaRPr>
          </a:p>
          <a:p>
            <a:pPr marL="40005" marR="2078990" algn="r">
              <a:lnSpc>
                <a:spcPct val="119000"/>
              </a:lnSpc>
              <a:spcBef>
                <a:spcPts val="800"/>
              </a:spcBef>
            </a:pPr>
            <a:r>
              <a:rPr sz="1350" b="0" spc="-10" dirty="0">
                <a:latin typeface="微软雅黑" panose="020B0503020204020204" charset="-122"/>
                <a:cs typeface="微软雅黑" panose="020B0503020204020204" charset="-122"/>
              </a:rPr>
              <a:t>您的内容打在这里，或者</a:t>
            </a:r>
            <a:r>
              <a:rPr sz="1350" b="0" spc="-5" dirty="0">
                <a:latin typeface="微软雅黑" panose="020B0503020204020204" charset="-122"/>
                <a:cs typeface="微软雅黑" panose="020B0503020204020204" charset="-122"/>
              </a:rPr>
              <a:t>通 </a:t>
            </a:r>
            <a:r>
              <a:rPr sz="1350" b="0" spc="-10" dirty="0">
                <a:latin typeface="微软雅黑" panose="020B0503020204020204" charset="-122"/>
                <a:cs typeface="微软雅黑" panose="020B0503020204020204" charset="-122"/>
              </a:rPr>
              <a:t>过复制您的文本后，在此</a:t>
            </a:r>
            <a:r>
              <a:rPr sz="1350" b="0" spc="-5" dirty="0">
                <a:latin typeface="微软雅黑" panose="020B0503020204020204" charset="-122"/>
                <a:cs typeface="微软雅黑" panose="020B0503020204020204" charset="-122"/>
              </a:rPr>
              <a:t>框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R="2078990" algn="r">
              <a:lnSpc>
                <a:spcPct val="100000"/>
              </a:lnSpc>
              <a:spcBef>
                <a:spcPts val="305"/>
              </a:spcBef>
            </a:pPr>
            <a:r>
              <a:rPr sz="1350" b="0" spc="-10" dirty="0">
                <a:latin typeface="微软雅黑" panose="020B0503020204020204" charset="-122"/>
                <a:cs typeface="微软雅黑" panose="020B0503020204020204" charset="-122"/>
              </a:rPr>
              <a:t>中选择粘</a:t>
            </a:r>
            <a:r>
              <a:rPr sz="1350" b="0" spc="-5" dirty="0">
                <a:latin typeface="微软雅黑" panose="020B0503020204020204" charset="-122"/>
                <a:cs typeface="微软雅黑" panose="020B0503020204020204" charset="-122"/>
              </a:rPr>
              <a:t>贴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50">
              <a:latin typeface="微软雅黑" panose="020B0503020204020204" charset="-122"/>
              <a:cs typeface="微软雅黑" panose="020B0503020204020204" charset="-122"/>
            </a:endParaRPr>
          </a:p>
          <a:p>
            <a:pPr marL="939165">
              <a:lnSpc>
                <a:spcPct val="100000"/>
              </a:lnSpc>
              <a:spcBef>
                <a:spcPts val="5"/>
              </a:spcBef>
              <a:tabLst>
                <a:tab pos="2212340" algn="l"/>
                <a:tab pos="2813685" algn="l"/>
              </a:tabLst>
            </a:pPr>
            <a:r>
              <a:rPr spc="20" dirty="0"/>
              <a:t>此处添加标</a:t>
            </a:r>
            <a:r>
              <a:rPr spc="25" dirty="0"/>
              <a:t>题</a:t>
            </a:r>
            <a:r>
              <a:rPr dirty="0"/>
              <a:t>	</a:t>
            </a:r>
            <a:r>
              <a:rPr b="0" u="sng" spc="5" dirty="0">
                <a:uFill>
                  <a:solidFill>
                    <a:srgbClr val="A6A6A6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u="sng" dirty="0">
                <a:uFill>
                  <a:solidFill>
                    <a:srgbClr val="A6A6A6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endParaRPr b="0" u="sng" dirty="0">
              <a:uFill>
                <a:solidFill>
                  <a:srgbClr val="A6A6A6"/>
                </a:solidFill>
              </a:uFill>
              <a:latin typeface="Times New Roman" panose="02020603050405020304"/>
              <a:cs typeface="Times New Roman" panose="02020603050405020304"/>
            </a:endParaRPr>
          </a:p>
          <a:p>
            <a:pPr marL="12700" marR="2106930" algn="r">
              <a:lnSpc>
                <a:spcPct val="119000"/>
              </a:lnSpc>
              <a:spcBef>
                <a:spcPts val="800"/>
              </a:spcBef>
            </a:pPr>
            <a:r>
              <a:rPr sz="1350" b="0" spc="-10" dirty="0">
                <a:latin typeface="微软雅黑" panose="020B0503020204020204" charset="-122"/>
                <a:cs typeface="微软雅黑" panose="020B0503020204020204" charset="-122"/>
              </a:rPr>
              <a:t>您的内容打在这里，或者</a:t>
            </a:r>
            <a:r>
              <a:rPr sz="1350" b="0" spc="-5" dirty="0">
                <a:latin typeface="微软雅黑" panose="020B0503020204020204" charset="-122"/>
                <a:cs typeface="微软雅黑" panose="020B0503020204020204" charset="-122"/>
              </a:rPr>
              <a:t>通 </a:t>
            </a:r>
            <a:r>
              <a:rPr sz="1350" b="0" spc="-10" dirty="0">
                <a:latin typeface="微软雅黑" panose="020B0503020204020204" charset="-122"/>
                <a:cs typeface="微软雅黑" panose="020B0503020204020204" charset="-122"/>
              </a:rPr>
              <a:t>过复制您的文本后，在此</a:t>
            </a:r>
            <a:r>
              <a:rPr sz="1350" b="0" spc="-5" dirty="0">
                <a:latin typeface="微软雅黑" panose="020B0503020204020204" charset="-122"/>
                <a:cs typeface="微软雅黑" panose="020B0503020204020204" charset="-122"/>
              </a:rPr>
              <a:t>框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R="2106930" algn="r">
              <a:lnSpc>
                <a:spcPct val="100000"/>
              </a:lnSpc>
              <a:spcBef>
                <a:spcPts val="305"/>
              </a:spcBef>
            </a:pPr>
            <a:r>
              <a:rPr sz="1350" b="0" spc="-10" dirty="0">
                <a:latin typeface="微软雅黑" panose="020B0503020204020204" charset="-122"/>
                <a:cs typeface="微软雅黑" panose="020B0503020204020204" charset="-122"/>
              </a:rPr>
              <a:t>中选择粘</a:t>
            </a:r>
            <a:r>
              <a:rPr sz="1350" b="0" spc="-5" dirty="0">
                <a:latin typeface="微软雅黑" panose="020B0503020204020204" charset="-122"/>
                <a:cs typeface="微软雅黑" panose="020B0503020204020204" charset="-122"/>
              </a:rPr>
              <a:t>贴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6560" y="2194598"/>
            <a:ext cx="2979420" cy="1099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  <a:tabLst>
                <a:tab pos="674370" algn="l"/>
              </a:tabLst>
            </a:pPr>
            <a:r>
              <a:rPr sz="1450" u="sng" spc="5" dirty="0">
                <a:solidFill>
                  <a:srgbClr val="404040"/>
                </a:solidFill>
                <a:uFill>
                  <a:solidFill>
                    <a:srgbClr val="A6A6A6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1450" spc="13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5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此处添加标</a:t>
            </a:r>
            <a:r>
              <a:rPr sz="1450" b="1" spc="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  <a:p>
            <a:pPr marL="753110" marR="5080" algn="just">
              <a:lnSpc>
                <a:spcPct val="119000"/>
              </a:lnSpc>
              <a:spcBef>
                <a:spcPts val="910"/>
              </a:spcBef>
            </a:pP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您的内容打在这里，或者通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过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复制您的文本后，在此框中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选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择粘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贴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1063" y="3919334"/>
            <a:ext cx="3184525" cy="21545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52500">
              <a:lnSpc>
                <a:spcPct val="100000"/>
              </a:lnSpc>
              <a:spcBef>
                <a:spcPts val="125"/>
              </a:spcBef>
            </a:pPr>
            <a:r>
              <a:rPr sz="145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此处添加标</a:t>
            </a:r>
            <a:r>
              <a:rPr sz="1450" b="1" spc="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  <a:p>
            <a:pPr marL="958215" marR="5080" indent="-710565" algn="just">
              <a:lnSpc>
                <a:spcPct val="119000"/>
              </a:lnSpc>
              <a:spcBef>
                <a:spcPts val="910"/>
              </a:spcBef>
              <a:tabLst>
                <a:tab pos="845185" algn="l"/>
              </a:tabLst>
            </a:pPr>
            <a:r>
              <a:rPr sz="1350" u="sng" spc="-5" dirty="0">
                <a:solidFill>
                  <a:srgbClr val="404040"/>
                </a:solidFill>
                <a:uFill>
                  <a:solidFill>
                    <a:srgbClr val="A6A6A6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1350" spc="-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1350" spc="-12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您的内容打在这里，或者通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过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复制您的文本后，在此框中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选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择粘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贴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450" b="1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此处添加标</a:t>
            </a:r>
            <a:r>
              <a:rPr sz="1450" b="1" spc="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  <a:p>
            <a:pPr marL="27940" marR="424180">
              <a:lnSpc>
                <a:spcPct val="119000"/>
              </a:lnSpc>
              <a:spcBef>
                <a:spcPts val="915"/>
              </a:spcBef>
            </a:pP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您的内容打在这里，或者通过复制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的文本后，在此框中选择粘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贴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56337"/>
            <a:ext cx="11740515" cy="5762625"/>
            <a:chOff x="0" y="56337"/>
            <a:chExt cx="11740515" cy="5762625"/>
          </a:xfrm>
        </p:grpSpPr>
        <p:sp>
          <p:nvSpPr>
            <p:cNvPr id="14" name="object 14"/>
            <p:cNvSpPr/>
            <p:nvPr/>
          </p:nvSpPr>
          <p:spPr>
            <a:xfrm>
              <a:off x="7659116" y="2373452"/>
              <a:ext cx="196850" cy="246379"/>
            </a:xfrm>
            <a:custGeom>
              <a:avLst/>
              <a:gdLst/>
              <a:ahLst/>
              <a:cxnLst/>
              <a:rect l="l" t="t" r="r" b="b"/>
              <a:pathLst>
                <a:path w="196850" h="246380">
                  <a:moveTo>
                    <a:pt x="9994" y="246126"/>
                  </a:moveTo>
                  <a:lnTo>
                    <a:pt x="0" y="238302"/>
                  </a:lnTo>
                  <a:lnTo>
                    <a:pt x="186410" y="0"/>
                  </a:lnTo>
                  <a:lnTo>
                    <a:pt x="196418" y="7823"/>
                  </a:lnTo>
                  <a:lnTo>
                    <a:pt x="9994" y="246126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34305" y="2959836"/>
              <a:ext cx="1953209" cy="16835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43588" y="4625365"/>
              <a:ext cx="1334630" cy="119310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07414" y="793750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56337"/>
              <a:ext cx="995222" cy="979296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073785" y="117475"/>
            <a:ext cx="45085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点击此处输入标题</a:t>
            </a:r>
            <a:endParaRPr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1455534"/>
            <a:ext cx="10655300" cy="4493895"/>
            <a:chOff x="0" y="1455534"/>
            <a:chExt cx="10655300" cy="449389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3238652"/>
              <a:ext cx="3907485" cy="9273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6641" y="1455534"/>
              <a:ext cx="1734731" cy="17347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8362" y="3345700"/>
              <a:ext cx="2824822" cy="9198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9133" y="4213542"/>
              <a:ext cx="1734731" cy="17347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8291" y="3238652"/>
              <a:ext cx="2826931" cy="9273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84391" y="1455534"/>
              <a:ext cx="1734731" cy="17347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20251" y="4214177"/>
              <a:ext cx="1734731" cy="173473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576920" y="4402454"/>
            <a:ext cx="1888489" cy="1309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52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添加标题内</a:t>
            </a: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ts val="1400"/>
              </a:lnSpc>
              <a:spcBef>
                <a:spcPts val="1200"/>
              </a:spcBef>
            </a:pPr>
            <a:r>
              <a:rPr sz="1350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详写内容…</a:t>
            </a:r>
            <a:r>
              <a:rPr sz="1350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…点击输入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 </a:t>
            </a:r>
            <a:r>
              <a:rPr sz="1350" spc="1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栏的具体文字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50" spc="-26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1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简</a:t>
            </a:r>
            <a:r>
              <a:rPr sz="1350" spc="1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明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扼 </a:t>
            </a:r>
            <a:r>
              <a:rPr sz="1350" spc="1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要的说明分项内容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50" spc="-26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此 </a:t>
            </a:r>
            <a:r>
              <a:rPr sz="1350" spc="1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为概念图解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50" spc="-26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1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请根</a:t>
            </a:r>
            <a:r>
              <a:rPr sz="1350" spc="1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据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的具体内容酌情修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改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99704" y="3589654"/>
            <a:ext cx="12439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输入文本内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25404" y="3589654"/>
            <a:ext cx="12439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输入文本内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62026" y="3589654"/>
            <a:ext cx="12439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输入文本内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151" y="3342525"/>
            <a:ext cx="3817848" cy="91982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094254" y="3589654"/>
            <a:ext cx="12439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输入文本内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89400" y="1804250"/>
            <a:ext cx="1888489" cy="94170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just">
              <a:lnSpc>
                <a:spcPts val="1400"/>
              </a:lnSpc>
              <a:spcBef>
                <a:spcPts val="325"/>
              </a:spcBef>
            </a:pPr>
            <a:r>
              <a:rPr sz="1350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详写内容…</a:t>
            </a:r>
            <a:r>
              <a:rPr sz="1350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…点击输入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 </a:t>
            </a:r>
            <a:r>
              <a:rPr sz="1350" spc="1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栏的具体文字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50" spc="-26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1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简</a:t>
            </a:r>
            <a:r>
              <a:rPr sz="1350" spc="1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明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扼 </a:t>
            </a:r>
            <a:r>
              <a:rPr sz="1350" spc="1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要的说明分项内容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50" spc="-26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此 </a:t>
            </a:r>
            <a:r>
              <a:rPr sz="1350" spc="1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为概念图解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50" spc="-26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1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请根</a:t>
            </a:r>
            <a:r>
              <a:rPr sz="1350" spc="1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据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的具体内容酌情修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改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10925" y="1434896"/>
            <a:ext cx="12439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添加标题内</a:t>
            </a: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34670" y="4417275"/>
            <a:ext cx="1888489" cy="1311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337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添加标题内</a:t>
            </a: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ts val="1400"/>
              </a:lnSpc>
              <a:spcBef>
                <a:spcPts val="1215"/>
              </a:spcBef>
            </a:pPr>
            <a:r>
              <a:rPr sz="1350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详写内容…</a:t>
            </a:r>
            <a:r>
              <a:rPr sz="1350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…点击输入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 </a:t>
            </a:r>
            <a:r>
              <a:rPr sz="1350" spc="1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栏的具体文字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50" spc="-26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1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简</a:t>
            </a:r>
            <a:r>
              <a:rPr sz="1350" spc="1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明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扼 </a:t>
            </a:r>
            <a:r>
              <a:rPr sz="1350" spc="1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要的说明分项内容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50" spc="-26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此 </a:t>
            </a:r>
            <a:r>
              <a:rPr sz="1350" spc="1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为概念图解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50" spc="-26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1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请根</a:t>
            </a:r>
            <a:r>
              <a:rPr sz="1350" spc="1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据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的具体内容酌情修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改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73579" y="1804250"/>
            <a:ext cx="1888489" cy="94170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just">
              <a:lnSpc>
                <a:spcPts val="1400"/>
              </a:lnSpc>
              <a:spcBef>
                <a:spcPts val="325"/>
              </a:spcBef>
            </a:pPr>
            <a:r>
              <a:rPr sz="1350" spc="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详写内容…</a:t>
            </a:r>
            <a:r>
              <a:rPr sz="1350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…点击输入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本 </a:t>
            </a:r>
            <a:r>
              <a:rPr sz="1350" spc="1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栏的具体文字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50" spc="-26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1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简</a:t>
            </a:r>
            <a:r>
              <a:rPr sz="1350" spc="1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明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扼 </a:t>
            </a:r>
            <a:r>
              <a:rPr sz="1350" spc="1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要的说明分项内容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50" spc="-26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此 </a:t>
            </a:r>
            <a:r>
              <a:rPr sz="1350" spc="1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为概念图解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50" spc="-26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13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请根</a:t>
            </a:r>
            <a:r>
              <a:rPr sz="1350" spc="1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据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的具体内容酌情修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改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94254" y="1434896"/>
            <a:ext cx="12439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添加标题内</a:t>
            </a: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36470" y="1949450"/>
            <a:ext cx="568325" cy="676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90"/>
              </a:spcBef>
            </a:pPr>
            <a:r>
              <a:rPr sz="2100" b="1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</a:t>
            </a:r>
            <a:r>
              <a:rPr sz="2100" b="1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加 </a:t>
            </a:r>
            <a:r>
              <a:rPr sz="2100" b="1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2100" b="1" spc="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92950" y="1949450"/>
            <a:ext cx="568325" cy="676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90"/>
              </a:spcBef>
            </a:pPr>
            <a:r>
              <a:rPr sz="2100" b="1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</a:t>
            </a:r>
            <a:r>
              <a:rPr sz="2100" b="1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加 </a:t>
            </a:r>
            <a:r>
              <a:rPr sz="2100" b="1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2100" b="1" spc="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48949" y="4707470"/>
            <a:ext cx="568325" cy="676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90"/>
              </a:spcBef>
            </a:pPr>
            <a:r>
              <a:rPr sz="2100" b="1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</a:t>
            </a:r>
            <a:r>
              <a:rPr sz="2100" b="1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加 </a:t>
            </a:r>
            <a:r>
              <a:rPr sz="2100" b="1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2100" b="1" spc="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19919" y="4707470"/>
            <a:ext cx="568325" cy="676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90"/>
              </a:spcBef>
            </a:pPr>
            <a:r>
              <a:rPr sz="2100" b="1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添</a:t>
            </a:r>
            <a:r>
              <a:rPr sz="2100" b="1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加 </a:t>
            </a:r>
            <a:r>
              <a:rPr sz="2100" b="1" spc="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2100" b="1" spc="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073785" y="117475"/>
            <a:ext cx="449643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点击此处输入标题</a:t>
            </a:r>
            <a:endParaRPr sz="3600"/>
          </a:p>
        </p:txBody>
      </p:sp>
      <p:grpSp>
        <p:nvGrpSpPr>
          <p:cNvPr id="27" name="object 27"/>
          <p:cNvGrpSpPr/>
          <p:nvPr/>
        </p:nvGrpSpPr>
        <p:grpSpPr>
          <a:xfrm>
            <a:off x="0" y="56337"/>
            <a:ext cx="11740515" cy="979805"/>
            <a:chOff x="0" y="56337"/>
            <a:chExt cx="11740515" cy="979805"/>
          </a:xfrm>
        </p:grpSpPr>
        <p:sp>
          <p:nvSpPr>
            <p:cNvPr id="28" name="object 28"/>
            <p:cNvSpPr/>
            <p:nvPr/>
          </p:nvSpPr>
          <p:spPr>
            <a:xfrm>
              <a:off x="907414" y="793750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56337"/>
              <a:ext cx="995222" cy="979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1736839"/>
            <a:ext cx="12192000" cy="2727960"/>
            <a:chOff x="0" y="1736839"/>
            <a:chExt cx="12192000" cy="2727960"/>
          </a:xfrm>
        </p:grpSpPr>
        <p:sp>
          <p:nvSpPr>
            <p:cNvPr id="4" name="object 4"/>
            <p:cNvSpPr/>
            <p:nvPr/>
          </p:nvSpPr>
          <p:spPr>
            <a:xfrm>
              <a:off x="0" y="2389632"/>
              <a:ext cx="12192000" cy="1292860"/>
            </a:xfrm>
            <a:custGeom>
              <a:avLst/>
              <a:gdLst/>
              <a:ahLst/>
              <a:cxnLst/>
              <a:rect l="l" t="t" r="r" b="b"/>
              <a:pathLst>
                <a:path w="12192000" h="1292860">
                  <a:moveTo>
                    <a:pt x="12192000" y="1292352"/>
                  </a:moveTo>
                  <a:lnTo>
                    <a:pt x="0" y="1292352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1292352"/>
                  </a:lnTo>
                  <a:close/>
                </a:path>
              </a:pathLst>
            </a:custGeom>
            <a:solidFill>
              <a:srgbClr val="BE1F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85074" y="1736839"/>
              <a:ext cx="2727223" cy="27277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94051" y="2371318"/>
            <a:ext cx="1142365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三</a:t>
            </a:r>
            <a:endParaRPr sz="8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8075" y="2729230"/>
            <a:ext cx="5192395" cy="668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250" b="1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单击此处添加标题</a:t>
            </a:r>
            <a:endParaRPr sz="42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05736" y="2094077"/>
            <a:ext cx="10165715" cy="1802764"/>
            <a:chOff x="2005736" y="2094077"/>
            <a:chExt cx="10165715" cy="1802764"/>
          </a:xfrm>
        </p:grpSpPr>
        <p:sp>
          <p:nvSpPr>
            <p:cNvPr id="9" name="object 9"/>
            <p:cNvSpPr/>
            <p:nvPr/>
          </p:nvSpPr>
          <p:spPr>
            <a:xfrm>
              <a:off x="3642347" y="2180488"/>
              <a:ext cx="8528685" cy="1713230"/>
            </a:xfrm>
            <a:custGeom>
              <a:avLst/>
              <a:gdLst/>
              <a:ahLst/>
              <a:cxnLst/>
              <a:rect l="l" t="t" r="r" b="b"/>
              <a:pathLst>
                <a:path w="8528685" h="1713229">
                  <a:moveTo>
                    <a:pt x="317525" y="1514424"/>
                  </a:moveTo>
                  <a:lnTo>
                    <a:pt x="196532" y="1514424"/>
                  </a:lnTo>
                  <a:lnTo>
                    <a:pt x="165963" y="1414627"/>
                  </a:lnTo>
                  <a:lnTo>
                    <a:pt x="158762" y="1391081"/>
                  </a:lnTo>
                  <a:lnTo>
                    <a:pt x="120980" y="1514424"/>
                  </a:lnTo>
                  <a:lnTo>
                    <a:pt x="0" y="1514424"/>
                  </a:lnTo>
                  <a:lnTo>
                    <a:pt x="97878" y="1589887"/>
                  </a:lnTo>
                  <a:lnTo>
                    <a:pt x="60248" y="1712747"/>
                  </a:lnTo>
                  <a:lnTo>
                    <a:pt x="80137" y="1697405"/>
                  </a:lnTo>
                  <a:lnTo>
                    <a:pt x="158762" y="1636814"/>
                  </a:lnTo>
                  <a:lnTo>
                    <a:pt x="257276" y="1712747"/>
                  </a:lnTo>
                  <a:lnTo>
                    <a:pt x="252564" y="1697405"/>
                  </a:lnTo>
                  <a:lnTo>
                    <a:pt x="220459" y="1592567"/>
                  </a:lnTo>
                  <a:lnTo>
                    <a:pt x="219633" y="1589887"/>
                  </a:lnTo>
                  <a:lnTo>
                    <a:pt x="225107" y="1585671"/>
                  </a:lnTo>
                  <a:lnTo>
                    <a:pt x="301040" y="1527124"/>
                  </a:lnTo>
                  <a:lnTo>
                    <a:pt x="315810" y="1515745"/>
                  </a:lnTo>
                  <a:lnTo>
                    <a:pt x="317525" y="1514424"/>
                  </a:lnTo>
                  <a:close/>
                </a:path>
                <a:path w="8528685" h="1713229">
                  <a:moveTo>
                    <a:pt x="8528494" y="123355"/>
                  </a:moveTo>
                  <a:lnTo>
                    <a:pt x="8407501" y="123355"/>
                  </a:lnTo>
                  <a:lnTo>
                    <a:pt x="8376933" y="23545"/>
                  </a:lnTo>
                  <a:lnTo>
                    <a:pt x="8369732" y="0"/>
                  </a:lnTo>
                  <a:lnTo>
                    <a:pt x="8331962" y="123355"/>
                  </a:lnTo>
                  <a:lnTo>
                    <a:pt x="8210969" y="123355"/>
                  </a:lnTo>
                  <a:lnTo>
                    <a:pt x="8308848" y="198805"/>
                  </a:lnTo>
                  <a:lnTo>
                    <a:pt x="8271230" y="321678"/>
                  </a:lnTo>
                  <a:lnTo>
                    <a:pt x="8291119" y="306336"/>
                  </a:lnTo>
                  <a:lnTo>
                    <a:pt x="8369732" y="245745"/>
                  </a:lnTo>
                  <a:lnTo>
                    <a:pt x="8468246" y="321678"/>
                  </a:lnTo>
                  <a:lnTo>
                    <a:pt x="8463547" y="306336"/>
                  </a:lnTo>
                  <a:lnTo>
                    <a:pt x="8431428" y="201485"/>
                  </a:lnTo>
                  <a:lnTo>
                    <a:pt x="8430616" y="198805"/>
                  </a:lnTo>
                  <a:lnTo>
                    <a:pt x="8436064" y="194602"/>
                  </a:lnTo>
                  <a:lnTo>
                    <a:pt x="8512010" y="136055"/>
                  </a:lnTo>
                  <a:lnTo>
                    <a:pt x="8526780" y="124675"/>
                  </a:lnTo>
                  <a:lnTo>
                    <a:pt x="8528494" y="123355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5116" y="3663696"/>
              <a:ext cx="222503" cy="2118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85456" y="3646868"/>
              <a:ext cx="262255" cy="250190"/>
            </a:xfrm>
            <a:custGeom>
              <a:avLst/>
              <a:gdLst/>
              <a:ahLst/>
              <a:cxnLst/>
              <a:rect l="l" t="t" r="r" b="b"/>
              <a:pathLst>
                <a:path w="262254" h="250189">
                  <a:moveTo>
                    <a:pt x="80840" y="95406"/>
                  </a:moveTo>
                  <a:lnTo>
                    <a:pt x="49949" y="0"/>
                  </a:lnTo>
                  <a:lnTo>
                    <a:pt x="70119" y="14706"/>
                  </a:lnTo>
                  <a:lnTo>
                    <a:pt x="68059" y="14706"/>
                  </a:lnTo>
                  <a:lnTo>
                    <a:pt x="58280" y="21793"/>
                  </a:lnTo>
                  <a:lnTo>
                    <a:pt x="74085" y="33317"/>
                  </a:lnTo>
                  <a:lnTo>
                    <a:pt x="93311" y="92697"/>
                  </a:lnTo>
                  <a:lnTo>
                    <a:pt x="84556" y="92697"/>
                  </a:lnTo>
                  <a:lnTo>
                    <a:pt x="80840" y="95406"/>
                  </a:lnTo>
                  <a:close/>
                </a:path>
                <a:path w="262254" h="250189">
                  <a:moveTo>
                    <a:pt x="148643" y="61696"/>
                  </a:moveTo>
                  <a:lnTo>
                    <a:pt x="134569" y="61696"/>
                  </a:lnTo>
                  <a:lnTo>
                    <a:pt x="130829" y="58969"/>
                  </a:lnTo>
                  <a:lnTo>
                    <a:pt x="211708" y="0"/>
                  </a:lnTo>
                  <a:lnTo>
                    <a:pt x="206947" y="14706"/>
                  </a:lnTo>
                  <a:lnTo>
                    <a:pt x="193598" y="14706"/>
                  </a:lnTo>
                  <a:lnTo>
                    <a:pt x="187570" y="33317"/>
                  </a:lnTo>
                  <a:lnTo>
                    <a:pt x="148643" y="61696"/>
                  </a:lnTo>
                  <a:close/>
                </a:path>
                <a:path w="262254" h="250189">
                  <a:moveTo>
                    <a:pt x="74085" y="33317"/>
                  </a:moveTo>
                  <a:lnTo>
                    <a:pt x="58280" y="21793"/>
                  </a:lnTo>
                  <a:lnTo>
                    <a:pt x="68059" y="14706"/>
                  </a:lnTo>
                  <a:lnTo>
                    <a:pt x="74085" y="33317"/>
                  </a:lnTo>
                  <a:close/>
                </a:path>
                <a:path w="262254" h="250189">
                  <a:moveTo>
                    <a:pt x="130822" y="74688"/>
                  </a:moveTo>
                  <a:lnTo>
                    <a:pt x="74084" y="33314"/>
                  </a:lnTo>
                  <a:lnTo>
                    <a:pt x="68059" y="14706"/>
                  </a:lnTo>
                  <a:lnTo>
                    <a:pt x="70119" y="14706"/>
                  </a:lnTo>
                  <a:lnTo>
                    <a:pt x="130829" y="58969"/>
                  </a:lnTo>
                  <a:lnTo>
                    <a:pt x="127088" y="61696"/>
                  </a:lnTo>
                  <a:lnTo>
                    <a:pt x="148643" y="61696"/>
                  </a:lnTo>
                  <a:lnTo>
                    <a:pt x="130822" y="74688"/>
                  </a:lnTo>
                  <a:close/>
                </a:path>
                <a:path w="262254" h="250189">
                  <a:moveTo>
                    <a:pt x="187573" y="33314"/>
                  </a:moveTo>
                  <a:lnTo>
                    <a:pt x="193598" y="14706"/>
                  </a:lnTo>
                  <a:lnTo>
                    <a:pt x="203377" y="21793"/>
                  </a:lnTo>
                  <a:lnTo>
                    <a:pt x="187573" y="33314"/>
                  </a:lnTo>
                  <a:close/>
                </a:path>
                <a:path w="262254" h="250189">
                  <a:moveTo>
                    <a:pt x="238417" y="153123"/>
                  </a:moveTo>
                  <a:lnTo>
                    <a:pt x="165900" y="100253"/>
                  </a:lnTo>
                  <a:lnTo>
                    <a:pt x="187573" y="33314"/>
                  </a:lnTo>
                  <a:lnTo>
                    <a:pt x="203377" y="21793"/>
                  </a:lnTo>
                  <a:lnTo>
                    <a:pt x="193598" y="14706"/>
                  </a:lnTo>
                  <a:lnTo>
                    <a:pt x="206947" y="14706"/>
                  </a:lnTo>
                  <a:lnTo>
                    <a:pt x="181694" y="92697"/>
                  </a:lnTo>
                  <a:lnTo>
                    <a:pt x="177088" y="92697"/>
                  </a:lnTo>
                  <a:lnTo>
                    <a:pt x="179400" y="99783"/>
                  </a:lnTo>
                  <a:lnTo>
                    <a:pt x="186810" y="99783"/>
                  </a:lnTo>
                  <a:lnTo>
                    <a:pt x="244235" y="141643"/>
                  </a:lnTo>
                  <a:lnTo>
                    <a:pt x="242163" y="141643"/>
                  </a:lnTo>
                  <a:lnTo>
                    <a:pt x="238417" y="153123"/>
                  </a:lnTo>
                  <a:close/>
                </a:path>
                <a:path w="262254" h="250189">
                  <a:moveTo>
                    <a:pt x="134569" y="61696"/>
                  </a:moveTo>
                  <a:lnTo>
                    <a:pt x="127088" y="61696"/>
                  </a:lnTo>
                  <a:lnTo>
                    <a:pt x="130829" y="58969"/>
                  </a:lnTo>
                  <a:lnTo>
                    <a:pt x="134569" y="61696"/>
                  </a:lnTo>
                  <a:close/>
                </a:path>
                <a:path w="262254" h="250189">
                  <a:moveTo>
                    <a:pt x="82257" y="99783"/>
                  </a:moveTo>
                  <a:lnTo>
                    <a:pt x="80840" y="95406"/>
                  </a:lnTo>
                  <a:lnTo>
                    <a:pt x="84556" y="92697"/>
                  </a:lnTo>
                  <a:lnTo>
                    <a:pt x="82257" y="99783"/>
                  </a:lnTo>
                  <a:close/>
                </a:path>
                <a:path w="262254" h="250189">
                  <a:moveTo>
                    <a:pt x="95605" y="99783"/>
                  </a:moveTo>
                  <a:lnTo>
                    <a:pt x="82257" y="99783"/>
                  </a:lnTo>
                  <a:lnTo>
                    <a:pt x="84556" y="92697"/>
                  </a:lnTo>
                  <a:lnTo>
                    <a:pt x="93311" y="92697"/>
                  </a:lnTo>
                  <a:lnTo>
                    <a:pt x="95605" y="99783"/>
                  </a:lnTo>
                  <a:close/>
                </a:path>
                <a:path w="262254" h="250189">
                  <a:moveTo>
                    <a:pt x="179400" y="99783"/>
                  </a:moveTo>
                  <a:lnTo>
                    <a:pt x="177088" y="92697"/>
                  </a:lnTo>
                  <a:lnTo>
                    <a:pt x="180815" y="95413"/>
                  </a:lnTo>
                  <a:lnTo>
                    <a:pt x="179400" y="99783"/>
                  </a:lnTo>
                  <a:close/>
                </a:path>
                <a:path w="262254" h="250189">
                  <a:moveTo>
                    <a:pt x="180815" y="95413"/>
                  </a:moveTo>
                  <a:lnTo>
                    <a:pt x="177088" y="92697"/>
                  </a:lnTo>
                  <a:lnTo>
                    <a:pt x="181694" y="92697"/>
                  </a:lnTo>
                  <a:lnTo>
                    <a:pt x="180815" y="95413"/>
                  </a:lnTo>
                  <a:close/>
                </a:path>
                <a:path w="262254" h="250189">
                  <a:moveTo>
                    <a:pt x="99923" y="154343"/>
                  </a:moveTo>
                  <a:lnTo>
                    <a:pt x="0" y="154343"/>
                  </a:lnTo>
                  <a:lnTo>
                    <a:pt x="80840" y="95406"/>
                  </a:lnTo>
                  <a:lnTo>
                    <a:pt x="82257" y="99783"/>
                  </a:lnTo>
                  <a:lnTo>
                    <a:pt x="95605" y="99783"/>
                  </a:lnTo>
                  <a:lnTo>
                    <a:pt x="95757" y="100253"/>
                  </a:lnTo>
                  <a:lnTo>
                    <a:pt x="38978" y="141643"/>
                  </a:lnTo>
                  <a:lnTo>
                    <a:pt x="19494" y="141643"/>
                  </a:lnTo>
                  <a:lnTo>
                    <a:pt x="23228" y="153123"/>
                  </a:lnTo>
                  <a:lnTo>
                    <a:pt x="99529" y="153123"/>
                  </a:lnTo>
                  <a:lnTo>
                    <a:pt x="99923" y="154343"/>
                  </a:lnTo>
                  <a:close/>
                </a:path>
                <a:path w="262254" h="250189">
                  <a:moveTo>
                    <a:pt x="186810" y="99783"/>
                  </a:moveTo>
                  <a:lnTo>
                    <a:pt x="179400" y="99783"/>
                  </a:lnTo>
                  <a:lnTo>
                    <a:pt x="180815" y="95413"/>
                  </a:lnTo>
                  <a:lnTo>
                    <a:pt x="186810" y="99783"/>
                  </a:lnTo>
                  <a:close/>
                </a:path>
                <a:path w="262254" h="250189">
                  <a:moveTo>
                    <a:pt x="23228" y="153123"/>
                  </a:moveTo>
                  <a:lnTo>
                    <a:pt x="19494" y="141643"/>
                  </a:lnTo>
                  <a:lnTo>
                    <a:pt x="38978" y="141643"/>
                  </a:lnTo>
                  <a:lnTo>
                    <a:pt x="23228" y="153123"/>
                  </a:lnTo>
                  <a:close/>
                </a:path>
                <a:path w="262254" h="250189">
                  <a:moveTo>
                    <a:pt x="99529" y="153123"/>
                  </a:moveTo>
                  <a:lnTo>
                    <a:pt x="23228" y="153123"/>
                  </a:lnTo>
                  <a:lnTo>
                    <a:pt x="38978" y="141643"/>
                  </a:lnTo>
                  <a:lnTo>
                    <a:pt x="109169" y="141643"/>
                  </a:lnTo>
                  <a:lnTo>
                    <a:pt x="111857" y="149948"/>
                  </a:lnTo>
                  <a:lnTo>
                    <a:pt x="98501" y="149948"/>
                  </a:lnTo>
                  <a:lnTo>
                    <a:pt x="99529" y="153123"/>
                  </a:lnTo>
                  <a:close/>
                </a:path>
                <a:path w="262254" h="250189">
                  <a:moveTo>
                    <a:pt x="138131" y="227215"/>
                  </a:moveTo>
                  <a:lnTo>
                    <a:pt x="136867" y="227215"/>
                  </a:lnTo>
                  <a:lnTo>
                    <a:pt x="130829" y="208559"/>
                  </a:lnTo>
                  <a:lnTo>
                    <a:pt x="152488" y="141643"/>
                  </a:lnTo>
                  <a:lnTo>
                    <a:pt x="222669" y="141643"/>
                  </a:lnTo>
                  <a:lnTo>
                    <a:pt x="234062" y="149948"/>
                  </a:lnTo>
                  <a:lnTo>
                    <a:pt x="163156" y="149948"/>
                  </a:lnTo>
                  <a:lnTo>
                    <a:pt x="157111" y="154343"/>
                  </a:lnTo>
                  <a:lnTo>
                    <a:pt x="161733" y="154343"/>
                  </a:lnTo>
                  <a:lnTo>
                    <a:pt x="138131" y="227215"/>
                  </a:lnTo>
                  <a:close/>
                </a:path>
                <a:path w="262254" h="250189">
                  <a:moveTo>
                    <a:pt x="259985" y="153123"/>
                  </a:moveTo>
                  <a:lnTo>
                    <a:pt x="238417" y="153123"/>
                  </a:lnTo>
                  <a:lnTo>
                    <a:pt x="242163" y="141643"/>
                  </a:lnTo>
                  <a:lnTo>
                    <a:pt x="244235" y="141643"/>
                  </a:lnTo>
                  <a:lnTo>
                    <a:pt x="259985" y="153123"/>
                  </a:lnTo>
                  <a:close/>
                </a:path>
                <a:path w="262254" h="250189">
                  <a:moveTo>
                    <a:pt x="130822" y="249783"/>
                  </a:moveTo>
                  <a:lnTo>
                    <a:pt x="98501" y="149948"/>
                  </a:lnTo>
                  <a:lnTo>
                    <a:pt x="104546" y="154343"/>
                  </a:lnTo>
                  <a:lnTo>
                    <a:pt x="113280" y="154343"/>
                  </a:lnTo>
                  <a:lnTo>
                    <a:pt x="130829" y="208559"/>
                  </a:lnTo>
                  <a:lnTo>
                    <a:pt x="124790" y="227215"/>
                  </a:lnTo>
                  <a:lnTo>
                    <a:pt x="138131" y="227215"/>
                  </a:lnTo>
                  <a:lnTo>
                    <a:pt x="130822" y="249783"/>
                  </a:lnTo>
                  <a:close/>
                </a:path>
                <a:path w="262254" h="250189">
                  <a:moveTo>
                    <a:pt x="113280" y="154343"/>
                  </a:moveTo>
                  <a:lnTo>
                    <a:pt x="104546" y="154343"/>
                  </a:lnTo>
                  <a:lnTo>
                    <a:pt x="98501" y="149948"/>
                  </a:lnTo>
                  <a:lnTo>
                    <a:pt x="111857" y="149948"/>
                  </a:lnTo>
                  <a:lnTo>
                    <a:pt x="113280" y="154343"/>
                  </a:lnTo>
                  <a:close/>
                </a:path>
                <a:path w="262254" h="250189">
                  <a:moveTo>
                    <a:pt x="161733" y="154343"/>
                  </a:moveTo>
                  <a:lnTo>
                    <a:pt x="157111" y="154343"/>
                  </a:lnTo>
                  <a:lnTo>
                    <a:pt x="163156" y="149948"/>
                  </a:lnTo>
                  <a:lnTo>
                    <a:pt x="161733" y="154343"/>
                  </a:lnTo>
                  <a:close/>
                </a:path>
                <a:path w="262254" h="250189">
                  <a:moveTo>
                    <a:pt x="261658" y="154343"/>
                  </a:moveTo>
                  <a:lnTo>
                    <a:pt x="161733" y="154343"/>
                  </a:lnTo>
                  <a:lnTo>
                    <a:pt x="163156" y="149948"/>
                  </a:lnTo>
                  <a:lnTo>
                    <a:pt x="234062" y="149948"/>
                  </a:lnTo>
                  <a:lnTo>
                    <a:pt x="238417" y="153123"/>
                  </a:lnTo>
                  <a:lnTo>
                    <a:pt x="259985" y="153123"/>
                  </a:lnTo>
                  <a:lnTo>
                    <a:pt x="261658" y="154343"/>
                  </a:lnTo>
                  <a:close/>
                </a:path>
                <a:path w="262254" h="250189">
                  <a:moveTo>
                    <a:pt x="136867" y="227215"/>
                  </a:moveTo>
                  <a:lnTo>
                    <a:pt x="124790" y="227215"/>
                  </a:lnTo>
                  <a:lnTo>
                    <a:pt x="130829" y="208559"/>
                  </a:lnTo>
                  <a:lnTo>
                    <a:pt x="136867" y="227215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5396" y="2110740"/>
              <a:ext cx="222504" cy="2118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005736" y="2094077"/>
              <a:ext cx="262255" cy="250190"/>
            </a:xfrm>
            <a:custGeom>
              <a:avLst/>
              <a:gdLst/>
              <a:ahLst/>
              <a:cxnLst/>
              <a:rect l="l" t="t" r="r" b="b"/>
              <a:pathLst>
                <a:path w="262255" h="250189">
                  <a:moveTo>
                    <a:pt x="80840" y="95419"/>
                  </a:moveTo>
                  <a:lnTo>
                    <a:pt x="49949" y="0"/>
                  </a:lnTo>
                  <a:lnTo>
                    <a:pt x="70119" y="14706"/>
                  </a:lnTo>
                  <a:lnTo>
                    <a:pt x="68059" y="14706"/>
                  </a:lnTo>
                  <a:lnTo>
                    <a:pt x="58280" y="21793"/>
                  </a:lnTo>
                  <a:lnTo>
                    <a:pt x="74085" y="33317"/>
                  </a:lnTo>
                  <a:lnTo>
                    <a:pt x="93315" y="92709"/>
                  </a:lnTo>
                  <a:lnTo>
                    <a:pt x="84556" y="92709"/>
                  </a:lnTo>
                  <a:lnTo>
                    <a:pt x="80840" y="95419"/>
                  </a:lnTo>
                  <a:close/>
                </a:path>
                <a:path w="262255" h="250189">
                  <a:moveTo>
                    <a:pt x="148643" y="61696"/>
                  </a:moveTo>
                  <a:lnTo>
                    <a:pt x="134569" y="61696"/>
                  </a:lnTo>
                  <a:lnTo>
                    <a:pt x="130829" y="58969"/>
                  </a:lnTo>
                  <a:lnTo>
                    <a:pt x="211709" y="0"/>
                  </a:lnTo>
                  <a:lnTo>
                    <a:pt x="206947" y="14706"/>
                  </a:lnTo>
                  <a:lnTo>
                    <a:pt x="193598" y="14706"/>
                  </a:lnTo>
                  <a:lnTo>
                    <a:pt x="187570" y="33317"/>
                  </a:lnTo>
                  <a:lnTo>
                    <a:pt x="148643" y="61696"/>
                  </a:lnTo>
                  <a:close/>
                </a:path>
                <a:path w="262255" h="250189">
                  <a:moveTo>
                    <a:pt x="74085" y="33317"/>
                  </a:moveTo>
                  <a:lnTo>
                    <a:pt x="58280" y="21793"/>
                  </a:lnTo>
                  <a:lnTo>
                    <a:pt x="68059" y="14706"/>
                  </a:lnTo>
                  <a:lnTo>
                    <a:pt x="74085" y="33317"/>
                  </a:lnTo>
                  <a:close/>
                </a:path>
                <a:path w="262255" h="250189">
                  <a:moveTo>
                    <a:pt x="130822" y="74688"/>
                  </a:moveTo>
                  <a:lnTo>
                    <a:pt x="74084" y="33314"/>
                  </a:lnTo>
                  <a:lnTo>
                    <a:pt x="68059" y="14706"/>
                  </a:lnTo>
                  <a:lnTo>
                    <a:pt x="70119" y="14706"/>
                  </a:lnTo>
                  <a:lnTo>
                    <a:pt x="130829" y="58969"/>
                  </a:lnTo>
                  <a:lnTo>
                    <a:pt x="127088" y="61696"/>
                  </a:lnTo>
                  <a:lnTo>
                    <a:pt x="148643" y="61696"/>
                  </a:lnTo>
                  <a:lnTo>
                    <a:pt x="130822" y="74688"/>
                  </a:lnTo>
                  <a:close/>
                </a:path>
                <a:path w="262255" h="250189">
                  <a:moveTo>
                    <a:pt x="187573" y="33314"/>
                  </a:moveTo>
                  <a:lnTo>
                    <a:pt x="193598" y="14706"/>
                  </a:lnTo>
                  <a:lnTo>
                    <a:pt x="203377" y="21793"/>
                  </a:lnTo>
                  <a:lnTo>
                    <a:pt x="187573" y="33314"/>
                  </a:lnTo>
                  <a:close/>
                </a:path>
                <a:path w="262255" h="250189">
                  <a:moveTo>
                    <a:pt x="238417" y="153136"/>
                  </a:moveTo>
                  <a:lnTo>
                    <a:pt x="165900" y="100253"/>
                  </a:lnTo>
                  <a:lnTo>
                    <a:pt x="187573" y="33314"/>
                  </a:lnTo>
                  <a:lnTo>
                    <a:pt x="203377" y="21793"/>
                  </a:lnTo>
                  <a:lnTo>
                    <a:pt x="193598" y="14706"/>
                  </a:lnTo>
                  <a:lnTo>
                    <a:pt x="206947" y="14706"/>
                  </a:lnTo>
                  <a:lnTo>
                    <a:pt x="181694" y="92709"/>
                  </a:lnTo>
                  <a:lnTo>
                    <a:pt x="177088" y="92709"/>
                  </a:lnTo>
                  <a:lnTo>
                    <a:pt x="179400" y="99796"/>
                  </a:lnTo>
                  <a:lnTo>
                    <a:pt x="186810" y="99796"/>
                  </a:lnTo>
                  <a:lnTo>
                    <a:pt x="244235" y="141655"/>
                  </a:lnTo>
                  <a:lnTo>
                    <a:pt x="242163" y="141655"/>
                  </a:lnTo>
                  <a:lnTo>
                    <a:pt x="238417" y="153136"/>
                  </a:lnTo>
                  <a:close/>
                </a:path>
                <a:path w="262255" h="250189">
                  <a:moveTo>
                    <a:pt x="134569" y="61696"/>
                  </a:moveTo>
                  <a:lnTo>
                    <a:pt x="127088" y="61696"/>
                  </a:lnTo>
                  <a:lnTo>
                    <a:pt x="130829" y="58969"/>
                  </a:lnTo>
                  <a:lnTo>
                    <a:pt x="134569" y="61696"/>
                  </a:lnTo>
                  <a:close/>
                </a:path>
                <a:path w="262255" h="250189">
                  <a:moveTo>
                    <a:pt x="82257" y="99796"/>
                  </a:moveTo>
                  <a:lnTo>
                    <a:pt x="80840" y="95419"/>
                  </a:lnTo>
                  <a:lnTo>
                    <a:pt x="84556" y="92709"/>
                  </a:lnTo>
                  <a:lnTo>
                    <a:pt x="82257" y="99796"/>
                  </a:lnTo>
                  <a:close/>
                </a:path>
                <a:path w="262255" h="250189">
                  <a:moveTo>
                    <a:pt x="95609" y="99796"/>
                  </a:moveTo>
                  <a:lnTo>
                    <a:pt x="82257" y="99796"/>
                  </a:lnTo>
                  <a:lnTo>
                    <a:pt x="84556" y="92709"/>
                  </a:lnTo>
                  <a:lnTo>
                    <a:pt x="93315" y="92709"/>
                  </a:lnTo>
                  <a:lnTo>
                    <a:pt x="95609" y="99796"/>
                  </a:lnTo>
                  <a:close/>
                </a:path>
                <a:path w="262255" h="250189">
                  <a:moveTo>
                    <a:pt x="179400" y="99796"/>
                  </a:moveTo>
                  <a:lnTo>
                    <a:pt x="177088" y="92709"/>
                  </a:lnTo>
                  <a:lnTo>
                    <a:pt x="180815" y="95426"/>
                  </a:lnTo>
                  <a:lnTo>
                    <a:pt x="179400" y="99796"/>
                  </a:lnTo>
                  <a:close/>
                </a:path>
                <a:path w="262255" h="250189">
                  <a:moveTo>
                    <a:pt x="180815" y="95426"/>
                  </a:moveTo>
                  <a:lnTo>
                    <a:pt x="177088" y="92709"/>
                  </a:lnTo>
                  <a:lnTo>
                    <a:pt x="181694" y="92709"/>
                  </a:lnTo>
                  <a:lnTo>
                    <a:pt x="180815" y="95426"/>
                  </a:lnTo>
                  <a:close/>
                </a:path>
                <a:path w="262255" h="250189">
                  <a:moveTo>
                    <a:pt x="99923" y="154355"/>
                  </a:moveTo>
                  <a:lnTo>
                    <a:pt x="0" y="154355"/>
                  </a:lnTo>
                  <a:lnTo>
                    <a:pt x="80840" y="95419"/>
                  </a:lnTo>
                  <a:lnTo>
                    <a:pt x="82257" y="99796"/>
                  </a:lnTo>
                  <a:lnTo>
                    <a:pt x="95609" y="99796"/>
                  </a:lnTo>
                  <a:lnTo>
                    <a:pt x="95758" y="100253"/>
                  </a:lnTo>
                  <a:lnTo>
                    <a:pt x="38974" y="141655"/>
                  </a:lnTo>
                  <a:lnTo>
                    <a:pt x="19494" y="141655"/>
                  </a:lnTo>
                  <a:lnTo>
                    <a:pt x="23228" y="153136"/>
                  </a:lnTo>
                  <a:lnTo>
                    <a:pt x="99529" y="153136"/>
                  </a:lnTo>
                  <a:lnTo>
                    <a:pt x="99923" y="154355"/>
                  </a:lnTo>
                  <a:close/>
                </a:path>
                <a:path w="262255" h="250189">
                  <a:moveTo>
                    <a:pt x="186810" y="99796"/>
                  </a:moveTo>
                  <a:lnTo>
                    <a:pt x="179400" y="99796"/>
                  </a:lnTo>
                  <a:lnTo>
                    <a:pt x="180815" y="95426"/>
                  </a:lnTo>
                  <a:lnTo>
                    <a:pt x="186810" y="99796"/>
                  </a:lnTo>
                  <a:close/>
                </a:path>
                <a:path w="262255" h="250189">
                  <a:moveTo>
                    <a:pt x="23228" y="153136"/>
                  </a:moveTo>
                  <a:lnTo>
                    <a:pt x="19494" y="141655"/>
                  </a:lnTo>
                  <a:lnTo>
                    <a:pt x="38974" y="141655"/>
                  </a:lnTo>
                  <a:lnTo>
                    <a:pt x="23228" y="153136"/>
                  </a:lnTo>
                  <a:close/>
                </a:path>
                <a:path w="262255" h="250189">
                  <a:moveTo>
                    <a:pt x="99529" y="153136"/>
                  </a:moveTo>
                  <a:lnTo>
                    <a:pt x="23228" y="153136"/>
                  </a:lnTo>
                  <a:lnTo>
                    <a:pt x="38974" y="141655"/>
                  </a:lnTo>
                  <a:lnTo>
                    <a:pt x="109169" y="141655"/>
                  </a:lnTo>
                  <a:lnTo>
                    <a:pt x="111858" y="149961"/>
                  </a:lnTo>
                  <a:lnTo>
                    <a:pt x="98501" y="149961"/>
                  </a:lnTo>
                  <a:lnTo>
                    <a:pt x="99529" y="153136"/>
                  </a:lnTo>
                  <a:close/>
                </a:path>
                <a:path w="262255" h="250189">
                  <a:moveTo>
                    <a:pt x="138136" y="227215"/>
                  </a:moveTo>
                  <a:lnTo>
                    <a:pt x="136867" y="227215"/>
                  </a:lnTo>
                  <a:lnTo>
                    <a:pt x="130829" y="208561"/>
                  </a:lnTo>
                  <a:lnTo>
                    <a:pt x="152488" y="141655"/>
                  </a:lnTo>
                  <a:lnTo>
                    <a:pt x="222673" y="141655"/>
                  </a:lnTo>
                  <a:lnTo>
                    <a:pt x="234063" y="149961"/>
                  </a:lnTo>
                  <a:lnTo>
                    <a:pt x="163156" y="149961"/>
                  </a:lnTo>
                  <a:lnTo>
                    <a:pt x="157111" y="154355"/>
                  </a:lnTo>
                  <a:lnTo>
                    <a:pt x="161733" y="154355"/>
                  </a:lnTo>
                  <a:lnTo>
                    <a:pt x="138136" y="227215"/>
                  </a:lnTo>
                  <a:close/>
                </a:path>
                <a:path w="262255" h="250189">
                  <a:moveTo>
                    <a:pt x="259985" y="153136"/>
                  </a:moveTo>
                  <a:lnTo>
                    <a:pt x="238417" y="153136"/>
                  </a:lnTo>
                  <a:lnTo>
                    <a:pt x="242163" y="141655"/>
                  </a:lnTo>
                  <a:lnTo>
                    <a:pt x="244235" y="141655"/>
                  </a:lnTo>
                  <a:lnTo>
                    <a:pt x="259985" y="153136"/>
                  </a:lnTo>
                  <a:close/>
                </a:path>
                <a:path w="262255" h="250189">
                  <a:moveTo>
                    <a:pt x="130822" y="249796"/>
                  </a:moveTo>
                  <a:lnTo>
                    <a:pt x="98501" y="149961"/>
                  </a:lnTo>
                  <a:lnTo>
                    <a:pt x="104546" y="154355"/>
                  </a:lnTo>
                  <a:lnTo>
                    <a:pt x="113280" y="154355"/>
                  </a:lnTo>
                  <a:lnTo>
                    <a:pt x="130829" y="208561"/>
                  </a:lnTo>
                  <a:lnTo>
                    <a:pt x="124790" y="227215"/>
                  </a:lnTo>
                  <a:lnTo>
                    <a:pt x="138136" y="227215"/>
                  </a:lnTo>
                  <a:lnTo>
                    <a:pt x="130822" y="249796"/>
                  </a:lnTo>
                  <a:close/>
                </a:path>
                <a:path w="262255" h="250189">
                  <a:moveTo>
                    <a:pt x="113280" y="154355"/>
                  </a:moveTo>
                  <a:lnTo>
                    <a:pt x="104546" y="154355"/>
                  </a:lnTo>
                  <a:lnTo>
                    <a:pt x="98501" y="149961"/>
                  </a:lnTo>
                  <a:lnTo>
                    <a:pt x="111858" y="149961"/>
                  </a:lnTo>
                  <a:lnTo>
                    <a:pt x="113280" y="154355"/>
                  </a:lnTo>
                  <a:close/>
                </a:path>
                <a:path w="262255" h="250189">
                  <a:moveTo>
                    <a:pt x="161733" y="154355"/>
                  </a:moveTo>
                  <a:lnTo>
                    <a:pt x="157111" y="154355"/>
                  </a:lnTo>
                  <a:lnTo>
                    <a:pt x="163156" y="149961"/>
                  </a:lnTo>
                  <a:lnTo>
                    <a:pt x="161733" y="154355"/>
                  </a:lnTo>
                  <a:close/>
                </a:path>
                <a:path w="262255" h="250189">
                  <a:moveTo>
                    <a:pt x="261658" y="154355"/>
                  </a:moveTo>
                  <a:lnTo>
                    <a:pt x="161733" y="154355"/>
                  </a:lnTo>
                  <a:lnTo>
                    <a:pt x="163156" y="149961"/>
                  </a:lnTo>
                  <a:lnTo>
                    <a:pt x="234063" y="149961"/>
                  </a:lnTo>
                  <a:lnTo>
                    <a:pt x="238417" y="153136"/>
                  </a:lnTo>
                  <a:lnTo>
                    <a:pt x="259985" y="153136"/>
                  </a:lnTo>
                  <a:lnTo>
                    <a:pt x="261658" y="154355"/>
                  </a:lnTo>
                  <a:close/>
                </a:path>
                <a:path w="262255" h="250189">
                  <a:moveTo>
                    <a:pt x="136867" y="227215"/>
                  </a:moveTo>
                  <a:lnTo>
                    <a:pt x="124790" y="227215"/>
                  </a:lnTo>
                  <a:lnTo>
                    <a:pt x="130829" y="208561"/>
                  </a:lnTo>
                  <a:lnTo>
                    <a:pt x="136867" y="227215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03869" y="2225840"/>
              <a:ext cx="242811" cy="2406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56337"/>
            <a:ext cx="11740515" cy="5163185"/>
            <a:chOff x="0" y="56337"/>
            <a:chExt cx="11740515" cy="51631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628339" y="1825853"/>
              <a:ext cx="2865945" cy="12031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6085" y="1825853"/>
              <a:ext cx="2865945" cy="12031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3724" y="1825853"/>
              <a:ext cx="2865945" cy="12031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3886" y="1825853"/>
              <a:ext cx="2865945" cy="12031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27848" y="5211622"/>
              <a:ext cx="9359900" cy="7620"/>
            </a:xfrm>
            <a:custGeom>
              <a:avLst/>
              <a:gdLst/>
              <a:ahLst/>
              <a:cxnLst/>
              <a:rect l="l" t="t" r="r" b="b"/>
              <a:pathLst>
                <a:path w="9359900" h="7620">
                  <a:moveTo>
                    <a:pt x="9359900" y="7620"/>
                  </a:moveTo>
                  <a:lnTo>
                    <a:pt x="0" y="7620"/>
                  </a:lnTo>
                  <a:lnTo>
                    <a:pt x="0" y="0"/>
                  </a:lnTo>
                  <a:lnTo>
                    <a:pt x="9359900" y="0"/>
                  </a:lnTo>
                  <a:lnTo>
                    <a:pt x="9359900" y="762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07414" y="793750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6337"/>
              <a:ext cx="995222" cy="97929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415072" y="5359869"/>
            <a:ext cx="9385935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3505" marR="5080" indent="-1361440">
              <a:lnSpc>
                <a:spcPct val="119000"/>
              </a:lnSpc>
              <a:spcBef>
                <a:spcPts val="100"/>
              </a:spcBef>
            </a:pP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您的内容打在这里，或者通过复制您的文本后，在此框中选择粘贴，并选择只保留文字。在此录入上述图表的综合描述说明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您的内容打在这里，或者通过复制您的文本后，在此框中选择粘贴，并选择只保留文字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4186" y="3303625"/>
            <a:ext cx="12439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单击添加标</a:t>
            </a: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61604" y="3776268"/>
            <a:ext cx="2068195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  <a:spcBef>
                <a:spcPts val="100"/>
              </a:spcBef>
            </a:pP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在此录入上述图表的描述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说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明，在此录入上述图表的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描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述说明，在此录入上述图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表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的描述说明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36681" y="3303625"/>
            <a:ext cx="12439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单击添加标</a:t>
            </a: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36758" y="3776268"/>
            <a:ext cx="1898014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  <a:spcBef>
                <a:spcPts val="100"/>
              </a:spcBef>
            </a:pP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在此录入上述图表的描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述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说明，在此录入上述图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表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的描述说明，在此录入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上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述图表的描述说明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51904" y="3303625"/>
            <a:ext cx="12439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单击添加标</a:t>
            </a: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62140" y="3776268"/>
            <a:ext cx="2068195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  <a:spcBef>
                <a:spcPts val="100"/>
              </a:spcBef>
            </a:pP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在此录入上述图表的描述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说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明，在此录入上述图表的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描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述说明，在此录入上述图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表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的描述说明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24771" y="3303625"/>
            <a:ext cx="12439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单击添加标</a:t>
            </a:r>
            <a:r>
              <a:rPr sz="16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62403" y="3776268"/>
            <a:ext cx="1898014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  <a:spcBef>
                <a:spcPts val="100"/>
              </a:spcBef>
            </a:pP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在此录入上述图表的描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述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说明，在此录入上述图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表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的描述说明，在此录入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上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述图表的描述说明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073785" y="117475"/>
            <a:ext cx="413575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点击此处输入标题</a:t>
            </a:r>
            <a:endParaRPr sz="3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47244"/>
            <a:ext cx="8534400" cy="6811009"/>
            <a:chOff x="0" y="47244"/>
            <a:chExt cx="8534400" cy="6811009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5026152"/>
              <a:ext cx="3436620" cy="18318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7244"/>
              <a:ext cx="2209800" cy="21762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2367" y="2233129"/>
              <a:ext cx="1084859" cy="10755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5290" y="2252776"/>
              <a:ext cx="244475" cy="2641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19967" y="2233129"/>
              <a:ext cx="1084859" cy="10755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42890" y="2252776"/>
              <a:ext cx="244475" cy="2641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37567" y="2245131"/>
              <a:ext cx="1080490" cy="10739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55167" y="2236406"/>
              <a:ext cx="1085951" cy="10804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46300" y="2326436"/>
              <a:ext cx="174625" cy="58773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34299" y="3003664"/>
              <a:ext cx="199720" cy="1822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87079" y="2731033"/>
            <a:ext cx="7774914" cy="2159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09686" y="2582163"/>
            <a:ext cx="1111885" cy="872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95"/>
              </a:spcBef>
            </a:pP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</a:t>
            </a:r>
            <a:r>
              <a:rPr sz="210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处 </a:t>
            </a: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添加标</a:t>
            </a:r>
            <a:r>
              <a:rPr sz="2100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2411" y="1939505"/>
            <a:ext cx="1986838" cy="198719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05656" y="2463634"/>
            <a:ext cx="669925" cy="798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50" b="1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二</a:t>
            </a:r>
            <a:endParaRPr sz="50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9725" y="3677310"/>
            <a:ext cx="1986838" cy="19871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909855" y="4156989"/>
            <a:ext cx="669925" cy="798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50" b="1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三</a:t>
            </a:r>
            <a:endParaRPr sz="50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97217" y="1939505"/>
            <a:ext cx="1986838" cy="198719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814881" y="2463634"/>
            <a:ext cx="669925" cy="798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50" b="1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四</a:t>
            </a:r>
            <a:endParaRPr sz="50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12656" y="3616007"/>
            <a:ext cx="1986838" cy="198719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821214" y="4156989"/>
            <a:ext cx="669925" cy="798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50" b="1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五</a:t>
            </a:r>
            <a:endParaRPr sz="50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7838" y="3608349"/>
            <a:ext cx="1986838" cy="198719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756397" y="4156989"/>
            <a:ext cx="669925" cy="798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50" b="1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一</a:t>
            </a:r>
            <a:endParaRPr sz="50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09949" y="4201413"/>
            <a:ext cx="1111885" cy="872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95"/>
              </a:spcBef>
            </a:pP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</a:t>
            </a:r>
            <a:r>
              <a:rPr sz="210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处 </a:t>
            </a: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添加标</a:t>
            </a:r>
            <a:r>
              <a:rPr sz="2100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05475" y="2486901"/>
            <a:ext cx="1111885" cy="872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95"/>
              </a:spcBef>
            </a:pP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</a:t>
            </a:r>
            <a:r>
              <a:rPr sz="210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处 </a:t>
            </a: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添加标</a:t>
            </a:r>
            <a:r>
              <a:rPr sz="2100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62226" y="4201413"/>
            <a:ext cx="1111885" cy="872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95"/>
              </a:spcBef>
            </a:pP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</a:t>
            </a:r>
            <a:r>
              <a:rPr sz="210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处 </a:t>
            </a: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添加标</a:t>
            </a:r>
            <a:r>
              <a:rPr sz="2100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01250" y="2486901"/>
            <a:ext cx="1111885" cy="872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95"/>
              </a:spcBef>
            </a:pP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单击此</a:t>
            </a:r>
            <a:r>
              <a:rPr sz="210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处 </a:t>
            </a:r>
            <a:r>
              <a:rPr sz="2100" spc="4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添加标</a:t>
            </a:r>
            <a:r>
              <a:rPr sz="2100" spc="3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182369" y="106679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目录</a:t>
            </a:r>
            <a:endParaRPr sz="3600"/>
          </a:p>
        </p:txBody>
      </p:sp>
      <p:grpSp>
        <p:nvGrpSpPr>
          <p:cNvPr id="20" name="object 20"/>
          <p:cNvGrpSpPr/>
          <p:nvPr/>
        </p:nvGrpSpPr>
        <p:grpSpPr>
          <a:xfrm>
            <a:off x="0" y="65481"/>
            <a:ext cx="11740515" cy="979805"/>
            <a:chOff x="0" y="65481"/>
            <a:chExt cx="11740515" cy="979805"/>
          </a:xfrm>
        </p:grpSpPr>
        <p:sp>
          <p:nvSpPr>
            <p:cNvPr id="21" name="object 21"/>
            <p:cNvSpPr/>
            <p:nvPr/>
          </p:nvSpPr>
          <p:spPr>
            <a:xfrm>
              <a:off x="907414" y="793749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5481"/>
              <a:ext cx="995222" cy="979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58271" y="5967984"/>
              <a:ext cx="1633727" cy="890016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3194304" y="1883663"/>
            <a:ext cx="1118870" cy="4323715"/>
          </a:xfrm>
          <a:custGeom>
            <a:avLst/>
            <a:gdLst/>
            <a:ahLst/>
            <a:cxnLst/>
            <a:rect l="l" t="t" r="r" b="b"/>
            <a:pathLst>
              <a:path w="1118870" h="4323715">
                <a:moveTo>
                  <a:pt x="1074420" y="0"/>
                </a:moveTo>
                <a:lnTo>
                  <a:pt x="295656" y="0"/>
                </a:lnTo>
                <a:lnTo>
                  <a:pt x="0" y="612648"/>
                </a:lnTo>
                <a:lnTo>
                  <a:pt x="778764" y="612648"/>
                </a:lnTo>
                <a:lnTo>
                  <a:pt x="1074420" y="0"/>
                </a:lnTo>
                <a:close/>
              </a:path>
              <a:path w="1118870" h="4323715">
                <a:moveTo>
                  <a:pt x="1091184" y="947928"/>
                </a:moveTo>
                <a:lnTo>
                  <a:pt x="312420" y="947928"/>
                </a:lnTo>
                <a:lnTo>
                  <a:pt x="18288" y="1560576"/>
                </a:lnTo>
                <a:lnTo>
                  <a:pt x="795528" y="1560576"/>
                </a:lnTo>
                <a:lnTo>
                  <a:pt x="1091184" y="947928"/>
                </a:lnTo>
                <a:close/>
              </a:path>
              <a:path w="1118870" h="4323715">
                <a:moveTo>
                  <a:pt x="1110996" y="2825496"/>
                </a:moveTo>
                <a:lnTo>
                  <a:pt x="332232" y="2825496"/>
                </a:lnTo>
                <a:lnTo>
                  <a:pt x="36576" y="3439668"/>
                </a:lnTo>
                <a:lnTo>
                  <a:pt x="815340" y="3439668"/>
                </a:lnTo>
                <a:lnTo>
                  <a:pt x="1110996" y="2825496"/>
                </a:lnTo>
                <a:close/>
              </a:path>
              <a:path w="1118870" h="4323715">
                <a:moveTo>
                  <a:pt x="1110996" y="1926336"/>
                </a:moveTo>
                <a:lnTo>
                  <a:pt x="332232" y="1926336"/>
                </a:lnTo>
                <a:lnTo>
                  <a:pt x="36576" y="2538984"/>
                </a:lnTo>
                <a:lnTo>
                  <a:pt x="815340" y="2538984"/>
                </a:lnTo>
                <a:lnTo>
                  <a:pt x="1110996" y="1926336"/>
                </a:lnTo>
                <a:close/>
              </a:path>
              <a:path w="1118870" h="4323715">
                <a:moveTo>
                  <a:pt x="1118616" y="3710940"/>
                </a:moveTo>
                <a:lnTo>
                  <a:pt x="341376" y="3710940"/>
                </a:lnTo>
                <a:lnTo>
                  <a:pt x="45720" y="4323588"/>
                </a:lnTo>
                <a:lnTo>
                  <a:pt x="822960" y="4323588"/>
                </a:lnTo>
                <a:lnTo>
                  <a:pt x="1118616" y="3710940"/>
                </a:lnTo>
                <a:close/>
              </a:path>
            </a:pathLst>
          </a:custGeom>
          <a:solidFill>
            <a:srgbClr val="D1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475901" y="1877694"/>
            <a:ext cx="529590" cy="4275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95"/>
              </a:spcBef>
            </a:pPr>
            <a:r>
              <a:rPr sz="375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一</a:t>
            </a:r>
            <a:endParaRPr sz="37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indent="27940" algn="just">
              <a:lnSpc>
                <a:spcPct val="159000"/>
              </a:lnSpc>
              <a:spcBef>
                <a:spcPts val="335"/>
              </a:spcBef>
            </a:pPr>
            <a:r>
              <a:rPr sz="375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二 三 四 五</a:t>
            </a:r>
            <a:endParaRPr sz="37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1765" y="2003234"/>
            <a:ext cx="215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需要添加的内容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39018" y="1876107"/>
            <a:ext cx="5168265" cy="628650"/>
          </a:xfrm>
          <a:custGeom>
            <a:avLst/>
            <a:gdLst/>
            <a:ahLst/>
            <a:cxnLst/>
            <a:rect l="l" t="t" r="r" b="b"/>
            <a:pathLst>
              <a:path w="5168265" h="628650">
                <a:moveTo>
                  <a:pt x="4865090" y="628649"/>
                </a:moveTo>
                <a:lnTo>
                  <a:pt x="0" y="628649"/>
                </a:lnTo>
                <a:lnTo>
                  <a:pt x="303047" y="0"/>
                </a:lnTo>
                <a:lnTo>
                  <a:pt x="5168138" y="0"/>
                </a:lnTo>
                <a:lnTo>
                  <a:pt x="5165970" y="4495"/>
                </a:lnTo>
                <a:lnTo>
                  <a:pt x="5148351" y="4495"/>
                </a:lnTo>
                <a:lnTo>
                  <a:pt x="5145033" y="11379"/>
                </a:lnTo>
                <a:lnTo>
                  <a:pt x="315188" y="11379"/>
                </a:lnTo>
                <a:lnTo>
                  <a:pt x="308038" y="15874"/>
                </a:lnTo>
                <a:lnTo>
                  <a:pt x="313021" y="15874"/>
                </a:lnTo>
                <a:lnTo>
                  <a:pt x="25272" y="612774"/>
                </a:lnTo>
                <a:lnTo>
                  <a:pt x="12636" y="612774"/>
                </a:lnTo>
                <a:lnTo>
                  <a:pt x="19786" y="624154"/>
                </a:lnTo>
                <a:lnTo>
                  <a:pt x="4867257" y="624154"/>
                </a:lnTo>
                <a:lnTo>
                  <a:pt x="4865090" y="628649"/>
                </a:lnTo>
                <a:close/>
              </a:path>
              <a:path w="5168265" h="628650">
                <a:moveTo>
                  <a:pt x="4852949" y="617270"/>
                </a:moveTo>
                <a:lnTo>
                  <a:pt x="5148351" y="4495"/>
                </a:lnTo>
                <a:lnTo>
                  <a:pt x="5155501" y="15874"/>
                </a:lnTo>
                <a:lnTo>
                  <a:pt x="5160485" y="15874"/>
                </a:lnTo>
                <a:lnTo>
                  <a:pt x="4872743" y="612774"/>
                </a:lnTo>
                <a:lnTo>
                  <a:pt x="4860099" y="612774"/>
                </a:lnTo>
                <a:lnTo>
                  <a:pt x="4852949" y="617270"/>
                </a:lnTo>
                <a:close/>
              </a:path>
              <a:path w="5168265" h="628650">
                <a:moveTo>
                  <a:pt x="5160485" y="15874"/>
                </a:moveTo>
                <a:lnTo>
                  <a:pt x="5155501" y="15874"/>
                </a:lnTo>
                <a:lnTo>
                  <a:pt x="5148351" y="4495"/>
                </a:lnTo>
                <a:lnTo>
                  <a:pt x="5165970" y="4495"/>
                </a:lnTo>
                <a:lnTo>
                  <a:pt x="5160485" y="15874"/>
                </a:lnTo>
                <a:close/>
              </a:path>
              <a:path w="5168265" h="628650">
                <a:moveTo>
                  <a:pt x="313021" y="15874"/>
                </a:moveTo>
                <a:lnTo>
                  <a:pt x="308038" y="15874"/>
                </a:lnTo>
                <a:lnTo>
                  <a:pt x="315188" y="11379"/>
                </a:lnTo>
                <a:lnTo>
                  <a:pt x="313021" y="15874"/>
                </a:lnTo>
                <a:close/>
              </a:path>
              <a:path w="5168265" h="628650">
                <a:moveTo>
                  <a:pt x="5142865" y="15874"/>
                </a:moveTo>
                <a:lnTo>
                  <a:pt x="313021" y="15874"/>
                </a:lnTo>
                <a:lnTo>
                  <a:pt x="315188" y="11379"/>
                </a:lnTo>
                <a:lnTo>
                  <a:pt x="5145033" y="11379"/>
                </a:lnTo>
                <a:lnTo>
                  <a:pt x="5142865" y="15874"/>
                </a:lnTo>
                <a:close/>
              </a:path>
              <a:path w="5168265" h="628650">
                <a:moveTo>
                  <a:pt x="19786" y="624154"/>
                </a:moveTo>
                <a:lnTo>
                  <a:pt x="12636" y="612774"/>
                </a:lnTo>
                <a:lnTo>
                  <a:pt x="25272" y="612774"/>
                </a:lnTo>
                <a:lnTo>
                  <a:pt x="19786" y="624154"/>
                </a:lnTo>
                <a:close/>
              </a:path>
              <a:path w="5168265" h="628650">
                <a:moveTo>
                  <a:pt x="4867257" y="624154"/>
                </a:moveTo>
                <a:lnTo>
                  <a:pt x="19786" y="624154"/>
                </a:lnTo>
                <a:lnTo>
                  <a:pt x="25272" y="612774"/>
                </a:lnTo>
                <a:lnTo>
                  <a:pt x="4855116" y="612774"/>
                </a:lnTo>
                <a:lnTo>
                  <a:pt x="4852949" y="617270"/>
                </a:lnTo>
                <a:lnTo>
                  <a:pt x="4870576" y="617270"/>
                </a:lnTo>
                <a:lnTo>
                  <a:pt x="4867257" y="624154"/>
                </a:lnTo>
                <a:close/>
              </a:path>
              <a:path w="5168265" h="628650">
                <a:moveTo>
                  <a:pt x="4870576" y="617270"/>
                </a:moveTo>
                <a:lnTo>
                  <a:pt x="4852949" y="617270"/>
                </a:lnTo>
                <a:lnTo>
                  <a:pt x="4860099" y="612774"/>
                </a:lnTo>
                <a:lnTo>
                  <a:pt x="4872743" y="612774"/>
                </a:lnTo>
                <a:lnTo>
                  <a:pt x="4870576" y="61727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148910" y="2937319"/>
            <a:ext cx="215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需要添加的内容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53636" y="2808604"/>
            <a:ext cx="5173345" cy="631825"/>
          </a:xfrm>
          <a:custGeom>
            <a:avLst/>
            <a:gdLst/>
            <a:ahLst/>
            <a:cxnLst/>
            <a:rect l="l" t="t" r="r" b="b"/>
            <a:pathLst>
              <a:path w="5173345" h="631825">
                <a:moveTo>
                  <a:pt x="4868608" y="631825"/>
                </a:moveTo>
                <a:lnTo>
                  <a:pt x="0" y="631825"/>
                </a:lnTo>
                <a:lnTo>
                  <a:pt x="304584" y="0"/>
                </a:lnTo>
                <a:lnTo>
                  <a:pt x="5173192" y="0"/>
                </a:lnTo>
                <a:lnTo>
                  <a:pt x="5170596" y="5384"/>
                </a:lnTo>
                <a:lnTo>
                  <a:pt x="5149443" y="5384"/>
                </a:lnTo>
                <a:lnTo>
                  <a:pt x="5145452" y="13665"/>
                </a:lnTo>
                <a:lnTo>
                  <a:pt x="319138" y="13665"/>
                </a:lnTo>
                <a:lnTo>
                  <a:pt x="310565" y="19050"/>
                </a:lnTo>
                <a:lnTo>
                  <a:pt x="316542" y="19050"/>
                </a:lnTo>
                <a:lnTo>
                  <a:pt x="30336" y="612775"/>
                </a:lnTo>
                <a:lnTo>
                  <a:pt x="15163" y="612775"/>
                </a:lnTo>
                <a:lnTo>
                  <a:pt x="23749" y="626440"/>
                </a:lnTo>
                <a:lnTo>
                  <a:pt x="4871204" y="626440"/>
                </a:lnTo>
                <a:lnTo>
                  <a:pt x="4868608" y="631825"/>
                </a:lnTo>
                <a:close/>
              </a:path>
              <a:path w="5173345" h="631825">
                <a:moveTo>
                  <a:pt x="4854054" y="618159"/>
                </a:moveTo>
                <a:lnTo>
                  <a:pt x="5149443" y="5384"/>
                </a:lnTo>
                <a:lnTo>
                  <a:pt x="5158028" y="19050"/>
                </a:lnTo>
                <a:lnTo>
                  <a:pt x="5164009" y="19050"/>
                </a:lnTo>
                <a:lnTo>
                  <a:pt x="4877791" y="612775"/>
                </a:lnTo>
                <a:lnTo>
                  <a:pt x="4862626" y="612775"/>
                </a:lnTo>
                <a:lnTo>
                  <a:pt x="4854054" y="618159"/>
                </a:lnTo>
                <a:close/>
              </a:path>
              <a:path w="5173345" h="631825">
                <a:moveTo>
                  <a:pt x="5164009" y="19050"/>
                </a:moveTo>
                <a:lnTo>
                  <a:pt x="5158028" y="19050"/>
                </a:lnTo>
                <a:lnTo>
                  <a:pt x="5149443" y="5384"/>
                </a:lnTo>
                <a:lnTo>
                  <a:pt x="5170596" y="5384"/>
                </a:lnTo>
                <a:lnTo>
                  <a:pt x="5164009" y="19050"/>
                </a:lnTo>
                <a:close/>
              </a:path>
              <a:path w="5173345" h="631825">
                <a:moveTo>
                  <a:pt x="316542" y="19050"/>
                </a:moveTo>
                <a:lnTo>
                  <a:pt x="310565" y="19050"/>
                </a:lnTo>
                <a:lnTo>
                  <a:pt x="319138" y="13665"/>
                </a:lnTo>
                <a:lnTo>
                  <a:pt x="316542" y="19050"/>
                </a:lnTo>
                <a:close/>
              </a:path>
              <a:path w="5173345" h="631825">
                <a:moveTo>
                  <a:pt x="5142856" y="19050"/>
                </a:moveTo>
                <a:lnTo>
                  <a:pt x="316542" y="19050"/>
                </a:lnTo>
                <a:lnTo>
                  <a:pt x="319138" y="13665"/>
                </a:lnTo>
                <a:lnTo>
                  <a:pt x="5145452" y="13665"/>
                </a:lnTo>
                <a:lnTo>
                  <a:pt x="5142856" y="19050"/>
                </a:lnTo>
                <a:close/>
              </a:path>
              <a:path w="5173345" h="631825">
                <a:moveTo>
                  <a:pt x="23749" y="626440"/>
                </a:moveTo>
                <a:lnTo>
                  <a:pt x="15163" y="612775"/>
                </a:lnTo>
                <a:lnTo>
                  <a:pt x="30336" y="612775"/>
                </a:lnTo>
                <a:lnTo>
                  <a:pt x="23749" y="626440"/>
                </a:lnTo>
                <a:close/>
              </a:path>
              <a:path w="5173345" h="631825">
                <a:moveTo>
                  <a:pt x="4871204" y="626440"/>
                </a:moveTo>
                <a:lnTo>
                  <a:pt x="23749" y="626440"/>
                </a:lnTo>
                <a:lnTo>
                  <a:pt x="30336" y="612775"/>
                </a:lnTo>
                <a:lnTo>
                  <a:pt x="4856650" y="612775"/>
                </a:lnTo>
                <a:lnTo>
                  <a:pt x="4854054" y="618159"/>
                </a:lnTo>
                <a:lnTo>
                  <a:pt x="4875196" y="618159"/>
                </a:lnTo>
                <a:lnTo>
                  <a:pt x="4871204" y="626440"/>
                </a:lnTo>
                <a:close/>
              </a:path>
              <a:path w="5173345" h="631825">
                <a:moveTo>
                  <a:pt x="4875196" y="618159"/>
                </a:moveTo>
                <a:lnTo>
                  <a:pt x="4854054" y="618159"/>
                </a:lnTo>
                <a:lnTo>
                  <a:pt x="4862626" y="612775"/>
                </a:lnTo>
                <a:lnTo>
                  <a:pt x="4877791" y="612775"/>
                </a:lnTo>
                <a:lnTo>
                  <a:pt x="4875196" y="6181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174957" y="3934269"/>
            <a:ext cx="215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需要添加的内容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82198" y="3807142"/>
            <a:ext cx="5168265" cy="628650"/>
          </a:xfrm>
          <a:custGeom>
            <a:avLst/>
            <a:gdLst/>
            <a:ahLst/>
            <a:cxnLst/>
            <a:rect l="l" t="t" r="r" b="b"/>
            <a:pathLst>
              <a:path w="5168265" h="628650">
                <a:moveTo>
                  <a:pt x="4865090" y="628650"/>
                </a:moveTo>
                <a:lnTo>
                  <a:pt x="0" y="628650"/>
                </a:lnTo>
                <a:lnTo>
                  <a:pt x="303047" y="0"/>
                </a:lnTo>
                <a:lnTo>
                  <a:pt x="5168138" y="0"/>
                </a:lnTo>
                <a:lnTo>
                  <a:pt x="5165970" y="4495"/>
                </a:lnTo>
                <a:lnTo>
                  <a:pt x="5148351" y="4495"/>
                </a:lnTo>
                <a:lnTo>
                  <a:pt x="5145033" y="11379"/>
                </a:lnTo>
                <a:lnTo>
                  <a:pt x="315188" y="11379"/>
                </a:lnTo>
                <a:lnTo>
                  <a:pt x="308038" y="15875"/>
                </a:lnTo>
                <a:lnTo>
                  <a:pt x="313021" y="15875"/>
                </a:lnTo>
                <a:lnTo>
                  <a:pt x="25272" y="612775"/>
                </a:lnTo>
                <a:lnTo>
                  <a:pt x="12636" y="612775"/>
                </a:lnTo>
                <a:lnTo>
                  <a:pt x="19786" y="624154"/>
                </a:lnTo>
                <a:lnTo>
                  <a:pt x="4867257" y="624154"/>
                </a:lnTo>
                <a:lnTo>
                  <a:pt x="4865090" y="628650"/>
                </a:lnTo>
                <a:close/>
              </a:path>
              <a:path w="5168265" h="628650">
                <a:moveTo>
                  <a:pt x="4852949" y="617270"/>
                </a:moveTo>
                <a:lnTo>
                  <a:pt x="5148351" y="4495"/>
                </a:lnTo>
                <a:lnTo>
                  <a:pt x="5155501" y="15875"/>
                </a:lnTo>
                <a:lnTo>
                  <a:pt x="5160485" y="15875"/>
                </a:lnTo>
                <a:lnTo>
                  <a:pt x="4872743" y="612775"/>
                </a:lnTo>
                <a:lnTo>
                  <a:pt x="4860099" y="612775"/>
                </a:lnTo>
                <a:lnTo>
                  <a:pt x="4852949" y="617270"/>
                </a:lnTo>
                <a:close/>
              </a:path>
              <a:path w="5168265" h="628650">
                <a:moveTo>
                  <a:pt x="5160485" y="15875"/>
                </a:moveTo>
                <a:lnTo>
                  <a:pt x="5155501" y="15875"/>
                </a:lnTo>
                <a:lnTo>
                  <a:pt x="5148351" y="4495"/>
                </a:lnTo>
                <a:lnTo>
                  <a:pt x="5165970" y="4495"/>
                </a:lnTo>
                <a:lnTo>
                  <a:pt x="5160485" y="15875"/>
                </a:lnTo>
                <a:close/>
              </a:path>
              <a:path w="5168265" h="628650">
                <a:moveTo>
                  <a:pt x="313021" y="15875"/>
                </a:moveTo>
                <a:lnTo>
                  <a:pt x="308038" y="15875"/>
                </a:lnTo>
                <a:lnTo>
                  <a:pt x="315188" y="11379"/>
                </a:lnTo>
                <a:lnTo>
                  <a:pt x="313021" y="15875"/>
                </a:lnTo>
                <a:close/>
              </a:path>
              <a:path w="5168265" h="628650">
                <a:moveTo>
                  <a:pt x="5142865" y="15875"/>
                </a:moveTo>
                <a:lnTo>
                  <a:pt x="313021" y="15875"/>
                </a:lnTo>
                <a:lnTo>
                  <a:pt x="315188" y="11379"/>
                </a:lnTo>
                <a:lnTo>
                  <a:pt x="5145033" y="11379"/>
                </a:lnTo>
                <a:lnTo>
                  <a:pt x="5142865" y="15875"/>
                </a:lnTo>
                <a:close/>
              </a:path>
              <a:path w="5168265" h="628650">
                <a:moveTo>
                  <a:pt x="19786" y="624154"/>
                </a:moveTo>
                <a:lnTo>
                  <a:pt x="12636" y="612775"/>
                </a:lnTo>
                <a:lnTo>
                  <a:pt x="25272" y="612775"/>
                </a:lnTo>
                <a:lnTo>
                  <a:pt x="19786" y="624154"/>
                </a:lnTo>
                <a:close/>
              </a:path>
              <a:path w="5168265" h="628650">
                <a:moveTo>
                  <a:pt x="4867257" y="624154"/>
                </a:moveTo>
                <a:lnTo>
                  <a:pt x="19786" y="624154"/>
                </a:lnTo>
                <a:lnTo>
                  <a:pt x="25272" y="612775"/>
                </a:lnTo>
                <a:lnTo>
                  <a:pt x="4855116" y="612775"/>
                </a:lnTo>
                <a:lnTo>
                  <a:pt x="4852949" y="617270"/>
                </a:lnTo>
                <a:lnTo>
                  <a:pt x="4870576" y="617270"/>
                </a:lnTo>
                <a:lnTo>
                  <a:pt x="4867257" y="624154"/>
                </a:lnTo>
                <a:close/>
              </a:path>
              <a:path w="5168265" h="628650">
                <a:moveTo>
                  <a:pt x="4870576" y="617270"/>
                </a:moveTo>
                <a:lnTo>
                  <a:pt x="4852949" y="617270"/>
                </a:lnTo>
                <a:lnTo>
                  <a:pt x="4860099" y="612775"/>
                </a:lnTo>
                <a:lnTo>
                  <a:pt x="4872743" y="612775"/>
                </a:lnTo>
                <a:lnTo>
                  <a:pt x="4870576" y="61727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195900" y="4828349"/>
            <a:ext cx="215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需要添加的内容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03153" y="4701222"/>
            <a:ext cx="5168265" cy="628650"/>
          </a:xfrm>
          <a:custGeom>
            <a:avLst/>
            <a:gdLst/>
            <a:ahLst/>
            <a:cxnLst/>
            <a:rect l="l" t="t" r="r" b="b"/>
            <a:pathLst>
              <a:path w="5168265" h="628650">
                <a:moveTo>
                  <a:pt x="4865090" y="628650"/>
                </a:moveTo>
                <a:lnTo>
                  <a:pt x="0" y="628650"/>
                </a:lnTo>
                <a:lnTo>
                  <a:pt x="303047" y="0"/>
                </a:lnTo>
                <a:lnTo>
                  <a:pt x="5168138" y="0"/>
                </a:lnTo>
                <a:lnTo>
                  <a:pt x="5165970" y="4495"/>
                </a:lnTo>
                <a:lnTo>
                  <a:pt x="5148351" y="4495"/>
                </a:lnTo>
                <a:lnTo>
                  <a:pt x="5145033" y="11379"/>
                </a:lnTo>
                <a:lnTo>
                  <a:pt x="315188" y="11379"/>
                </a:lnTo>
                <a:lnTo>
                  <a:pt x="308038" y="15875"/>
                </a:lnTo>
                <a:lnTo>
                  <a:pt x="313021" y="15875"/>
                </a:lnTo>
                <a:lnTo>
                  <a:pt x="25272" y="612775"/>
                </a:lnTo>
                <a:lnTo>
                  <a:pt x="12636" y="612775"/>
                </a:lnTo>
                <a:lnTo>
                  <a:pt x="19786" y="624154"/>
                </a:lnTo>
                <a:lnTo>
                  <a:pt x="4867257" y="624154"/>
                </a:lnTo>
                <a:lnTo>
                  <a:pt x="4865090" y="628650"/>
                </a:lnTo>
                <a:close/>
              </a:path>
              <a:path w="5168265" h="628650">
                <a:moveTo>
                  <a:pt x="4852949" y="617270"/>
                </a:moveTo>
                <a:lnTo>
                  <a:pt x="5148351" y="4495"/>
                </a:lnTo>
                <a:lnTo>
                  <a:pt x="5155501" y="15875"/>
                </a:lnTo>
                <a:lnTo>
                  <a:pt x="5160485" y="15875"/>
                </a:lnTo>
                <a:lnTo>
                  <a:pt x="4872743" y="612775"/>
                </a:lnTo>
                <a:lnTo>
                  <a:pt x="4860099" y="612775"/>
                </a:lnTo>
                <a:lnTo>
                  <a:pt x="4852949" y="617270"/>
                </a:lnTo>
                <a:close/>
              </a:path>
              <a:path w="5168265" h="628650">
                <a:moveTo>
                  <a:pt x="5160485" y="15875"/>
                </a:moveTo>
                <a:lnTo>
                  <a:pt x="5155501" y="15875"/>
                </a:lnTo>
                <a:lnTo>
                  <a:pt x="5148351" y="4495"/>
                </a:lnTo>
                <a:lnTo>
                  <a:pt x="5165970" y="4495"/>
                </a:lnTo>
                <a:lnTo>
                  <a:pt x="5160485" y="15875"/>
                </a:lnTo>
                <a:close/>
              </a:path>
              <a:path w="5168265" h="628650">
                <a:moveTo>
                  <a:pt x="313021" y="15875"/>
                </a:moveTo>
                <a:lnTo>
                  <a:pt x="308038" y="15875"/>
                </a:lnTo>
                <a:lnTo>
                  <a:pt x="315188" y="11379"/>
                </a:lnTo>
                <a:lnTo>
                  <a:pt x="313021" y="15875"/>
                </a:lnTo>
                <a:close/>
              </a:path>
              <a:path w="5168265" h="628650">
                <a:moveTo>
                  <a:pt x="5142865" y="15875"/>
                </a:moveTo>
                <a:lnTo>
                  <a:pt x="313021" y="15875"/>
                </a:lnTo>
                <a:lnTo>
                  <a:pt x="315188" y="11379"/>
                </a:lnTo>
                <a:lnTo>
                  <a:pt x="5145033" y="11379"/>
                </a:lnTo>
                <a:lnTo>
                  <a:pt x="5142865" y="15875"/>
                </a:lnTo>
                <a:close/>
              </a:path>
              <a:path w="5168265" h="628650">
                <a:moveTo>
                  <a:pt x="19786" y="624154"/>
                </a:moveTo>
                <a:lnTo>
                  <a:pt x="12636" y="612775"/>
                </a:lnTo>
                <a:lnTo>
                  <a:pt x="25272" y="612775"/>
                </a:lnTo>
                <a:lnTo>
                  <a:pt x="19786" y="624154"/>
                </a:lnTo>
                <a:close/>
              </a:path>
              <a:path w="5168265" h="628650">
                <a:moveTo>
                  <a:pt x="4867257" y="624154"/>
                </a:moveTo>
                <a:lnTo>
                  <a:pt x="19786" y="624154"/>
                </a:lnTo>
                <a:lnTo>
                  <a:pt x="25272" y="612775"/>
                </a:lnTo>
                <a:lnTo>
                  <a:pt x="4855116" y="612775"/>
                </a:lnTo>
                <a:lnTo>
                  <a:pt x="4852949" y="617270"/>
                </a:lnTo>
                <a:lnTo>
                  <a:pt x="4870576" y="617270"/>
                </a:lnTo>
                <a:lnTo>
                  <a:pt x="4867257" y="624154"/>
                </a:lnTo>
                <a:close/>
              </a:path>
              <a:path w="5168265" h="628650">
                <a:moveTo>
                  <a:pt x="4870576" y="617270"/>
                </a:moveTo>
                <a:lnTo>
                  <a:pt x="4852949" y="617270"/>
                </a:lnTo>
                <a:lnTo>
                  <a:pt x="4860099" y="612775"/>
                </a:lnTo>
                <a:lnTo>
                  <a:pt x="4872743" y="612775"/>
                </a:lnTo>
                <a:lnTo>
                  <a:pt x="4870576" y="61727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196547" y="5730049"/>
            <a:ext cx="215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需要添加的内容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0" y="65481"/>
            <a:ext cx="11740515" cy="6166485"/>
            <a:chOff x="0" y="65481"/>
            <a:chExt cx="11740515" cy="6166485"/>
          </a:xfrm>
        </p:grpSpPr>
        <p:sp>
          <p:nvSpPr>
            <p:cNvPr id="19" name="object 19"/>
            <p:cNvSpPr/>
            <p:nvPr/>
          </p:nvSpPr>
          <p:spPr>
            <a:xfrm>
              <a:off x="4403788" y="5602922"/>
              <a:ext cx="5168265" cy="628650"/>
            </a:xfrm>
            <a:custGeom>
              <a:avLst/>
              <a:gdLst/>
              <a:ahLst/>
              <a:cxnLst/>
              <a:rect l="l" t="t" r="r" b="b"/>
              <a:pathLst>
                <a:path w="5168265" h="628650">
                  <a:moveTo>
                    <a:pt x="4865090" y="628650"/>
                  </a:moveTo>
                  <a:lnTo>
                    <a:pt x="0" y="628650"/>
                  </a:lnTo>
                  <a:lnTo>
                    <a:pt x="303047" y="0"/>
                  </a:lnTo>
                  <a:lnTo>
                    <a:pt x="5168138" y="0"/>
                  </a:lnTo>
                  <a:lnTo>
                    <a:pt x="5165970" y="4495"/>
                  </a:lnTo>
                  <a:lnTo>
                    <a:pt x="5148351" y="4495"/>
                  </a:lnTo>
                  <a:lnTo>
                    <a:pt x="5145033" y="11379"/>
                  </a:lnTo>
                  <a:lnTo>
                    <a:pt x="315188" y="11379"/>
                  </a:lnTo>
                  <a:lnTo>
                    <a:pt x="308038" y="15875"/>
                  </a:lnTo>
                  <a:lnTo>
                    <a:pt x="313021" y="15875"/>
                  </a:lnTo>
                  <a:lnTo>
                    <a:pt x="25272" y="612775"/>
                  </a:lnTo>
                  <a:lnTo>
                    <a:pt x="12636" y="612775"/>
                  </a:lnTo>
                  <a:lnTo>
                    <a:pt x="19786" y="624154"/>
                  </a:lnTo>
                  <a:lnTo>
                    <a:pt x="4867257" y="624154"/>
                  </a:lnTo>
                  <a:lnTo>
                    <a:pt x="4865090" y="628650"/>
                  </a:lnTo>
                  <a:close/>
                </a:path>
                <a:path w="5168265" h="628650">
                  <a:moveTo>
                    <a:pt x="4852949" y="617270"/>
                  </a:moveTo>
                  <a:lnTo>
                    <a:pt x="5148351" y="4495"/>
                  </a:lnTo>
                  <a:lnTo>
                    <a:pt x="5155501" y="15875"/>
                  </a:lnTo>
                  <a:lnTo>
                    <a:pt x="5160485" y="15875"/>
                  </a:lnTo>
                  <a:lnTo>
                    <a:pt x="4872743" y="612775"/>
                  </a:lnTo>
                  <a:lnTo>
                    <a:pt x="4860099" y="612775"/>
                  </a:lnTo>
                  <a:lnTo>
                    <a:pt x="4852949" y="617270"/>
                  </a:lnTo>
                  <a:close/>
                </a:path>
                <a:path w="5168265" h="628650">
                  <a:moveTo>
                    <a:pt x="5160485" y="15875"/>
                  </a:moveTo>
                  <a:lnTo>
                    <a:pt x="5155501" y="15875"/>
                  </a:lnTo>
                  <a:lnTo>
                    <a:pt x="5148351" y="4495"/>
                  </a:lnTo>
                  <a:lnTo>
                    <a:pt x="5165970" y="4495"/>
                  </a:lnTo>
                  <a:lnTo>
                    <a:pt x="5160485" y="15875"/>
                  </a:lnTo>
                  <a:close/>
                </a:path>
                <a:path w="5168265" h="628650">
                  <a:moveTo>
                    <a:pt x="313021" y="15875"/>
                  </a:moveTo>
                  <a:lnTo>
                    <a:pt x="308038" y="15875"/>
                  </a:lnTo>
                  <a:lnTo>
                    <a:pt x="315188" y="11379"/>
                  </a:lnTo>
                  <a:lnTo>
                    <a:pt x="313021" y="15875"/>
                  </a:lnTo>
                  <a:close/>
                </a:path>
                <a:path w="5168265" h="628650">
                  <a:moveTo>
                    <a:pt x="5142865" y="15875"/>
                  </a:moveTo>
                  <a:lnTo>
                    <a:pt x="313021" y="15875"/>
                  </a:lnTo>
                  <a:lnTo>
                    <a:pt x="315188" y="11379"/>
                  </a:lnTo>
                  <a:lnTo>
                    <a:pt x="5145033" y="11379"/>
                  </a:lnTo>
                  <a:lnTo>
                    <a:pt x="5142865" y="15875"/>
                  </a:lnTo>
                  <a:close/>
                </a:path>
                <a:path w="5168265" h="628650">
                  <a:moveTo>
                    <a:pt x="19786" y="624154"/>
                  </a:moveTo>
                  <a:lnTo>
                    <a:pt x="12636" y="612775"/>
                  </a:lnTo>
                  <a:lnTo>
                    <a:pt x="25272" y="612775"/>
                  </a:lnTo>
                  <a:lnTo>
                    <a:pt x="19786" y="624154"/>
                  </a:lnTo>
                  <a:close/>
                </a:path>
                <a:path w="5168265" h="628650">
                  <a:moveTo>
                    <a:pt x="4867257" y="624154"/>
                  </a:moveTo>
                  <a:lnTo>
                    <a:pt x="19786" y="624154"/>
                  </a:lnTo>
                  <a:lnTo>
                    <a:pt x="25272" y="612775"/>
                  </a:lnTo>
                  <a:lnTo>
                    <a:pt x="4855116" y="612775"/>
                  </a:lnTo>
                  <a:lnTo>
                    <a:pt x="4852949" y="617270"/>
                  </a:lnTo>
                  <a:lnTo>
                    <a:pt x="4870576" y="617270"/>
                  </a:lnTo>
                  <a:lnTo>
                    <a:pt x="4867257" y="624154"/>
                  </a:lnTo>
                  <a:close/>
                </a:path>
                <a:path w="5168265" h="628650">
                  <a:moveTo>
                    <a:pt x="4870576" y="617270"/>
                  </a:moveTo>
                  <a:lnTo>
                    <a:pt x="4852949" y="617270"/>
                  </a:lnTo>
                  <a:lnTo>
                    <a:pt x="4860099" y="612775"/>
                  </a:lnTo>
                  <a:lnTo>
                    <a:pt x="4872743" y="612775"/>
                  </a:lnTo>
                  <a:lnTo>
                    <a:pt x="4870576" y="61727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07414" y="793749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481"/>
              <a:ext cx="995222" cy="979296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182369" y="106679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目录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1736839"/>
            <a:ext cx="12192000" cy="2727960"/>
            <a:chOff x="0" y="1736839"/>
            <a:chExt cx="12192000" cy="2727960"/>
          </a:xfrm>
        </p:grpSpPr>
        <p:sp>
          <p:nvSpPr>
            <p:cNvPr id="4" name="object 4"/>
            <p:cNvSpPr/>
            <p:nvPr/>
          </p:nvSpPr>
          <p:spPr>
            <a:xfrm>
              <a:off x="0" y="2389632"/>
              <a:ext cx="12192000" cy="1292860"/>
            </a:xfrm>
            <a:custGeom>
              <a:avLst/>
              <a:gdLst/>
              <a:ahLst/>
              <a:cxnLst/>
              <a:rect l="l" t="t" r="r" b="b"/>
              <a:pathLst>
                <a:path w="12192000" h="1292860">
                  <a:moveTo>
                    <a:pt x="12192000" y="1292352"/>
                  </a:moveTo>
                  <a:lnTo>
                    <a:pt x="0" y="1292352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1292352"/>
                  </a:lnTo>
                  <a:close/>
                </a:path>
              </a:pathLst>
            </a:custGeom>
            <a:solidFill>
              <a:srgbClr val="BE1F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85074" y="1736839"/>
              <a:ext cx="2727223" cy="27277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94051" y="2371318"/>
            <a:ext cx="1142365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一</a:t>
            </a:r>
            <a:endParaRPr sz="8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8075" y="2729230"/>
            <a:ext cx="4676140" cy="668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250" b="1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单击此处添加标题</a:t>
            </a:r>
            <a:endParaRPr sz="42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05736" y="2094077"/>
            <a:ext cx="10165715" cy="1802764"/>
            <a:chOff x="2005736" y="2094077"/>
            <a:chExt cx="10165715" cy="1802764"/>
          </a:xfrm>
        </p:grpSpPr>
        <p:sp>
          <p:nvSpPr>
            <p:cNvPr id="9" name="object 9"/>
            <p:cNvSpPr/>
            <p:nvPr/>
          </p:nvSpPr>
          <p:spPr>
            <a:xfrm>
              <a:off x="3642347" y="2180488"/>
              <a:ext cx="8528685" cy="1713230"/>
            </a:xfrm>
            <a:custGeom>
              <a:avLst/>
              <a:gdLst/>
              <a:ahLst/>
              <a:cxnLst/>
              <a:rect l="l" t="t" r="r" b="b"/>
              <a:pathLst>
                <a:path w="8528685" h="1713229">
                  <a:moveTo>
                    <a:pt x="317525" y="1514424"/>
                  </a:moveTo>
                  <a:lnTo>
                    <a:pt x="196532" y="1514424"/>
                  </a:lnTo>
                  <a:lnTo>
                    <a:pt x="165963" y="1414627"/>
                  </a:lnTo>
                  <a:lnTo>
                    <a:pt x="158762" y="1391081"/>
                  </a:lnTo>
                  <a:lnTo>
                    <a:pt x="120980" y="1514424"/>
                  </a:lnTo>
                  <a:lnTo>
                    <a:pt x="0" y="1514424"/>
                  </a:lnTo>
                  <a:lnTo>
                    <a:pt x="97878" y="1589887"/>
                  </a:lnTo>
                  <a:lnTo>
                    <a:pt x="60248" y="1712747"/>
                  </a:lnTo>
                  <a:lnTo>
                    <a:pt x="80137" y="1697405"/>
                  </a:lnTo>
                  <a:lnTo>
                    <a:pt x="158762" y="1636814"/>
                  </a:lnTo>
                  <a:lnTo>
                    <a:pt x="257276" y="1712747"/>
                  </a:lnTo>
                  <a:lnTo>
                    <a:pt x="252564" y="1697405"/>
                  </a:lnTo>
                  <a:lnTo>
                    <a:pt x="220459" y="1592567"/>
                  </a:lnTo>
                  <a:lnTo>
                    <a:pt x="219633" y="1589887"/>
                  </a:lnTo>
                  <a:lnTo>
                    <a:pt x="225107" y="1585671"/>
                  </a:lnTo>
                  <a:lnTo>
                    <a:pt x="301040" y="1527124"/>
                  </a:lnTo>
                  <a:lnTo>
                    <a:pt x="315810" y="1515745"/>
                  </a:lnTo>
                  <a:lnTo>
                    <a:pt x="317525" y="1514424"/>
                  </a:lnTo>
                  <a:close/>
                </a:path>
                <a:path w="8528685" h="1713229">
                  <a:moveTo>
                    <a:pt x="8528494" y="123355"/>
                  </a:moveTo>
                  <a:lnTo>
                    <a:pt x="8407501" y="123355"/>
                  </a:lnTo>
                  <a:lnTo>
                    <a:pt x="8376933" y="23545"/>
                  </a:lnTo>
                  <a:lnTo>
                    <a:pt x="8369732" y="0"/>
                  </a:lnTo>
                  <a:lnTo>
                    <a:pt x="8331962" y="123355"/>
                  </a:lnTo>
                  <a:lnTo>
                    <a:pt x="8210969" y="123355"/>
                  </a:lnTo>
                  <a:lnTo>
                    <a:pt x="8308848" y="198805"/>
                  </a:lnTo>
                  <a:lnTo>
                    <a:pt x="8271230" y="321678"/>
                  </a:lnTo>
                  <a:lnTo>
                    <a:pt x="8291119" y="306336"/>
                  </a:lnTo>
                  <a:lnTo>
                    <a:pt x="8369732" y="245745"/>
                  </a:lnTo>
                  <a:lnTo>
                    <a:pt x="8468246" y="321678"/>
                  </a:lnTo>
                  <a:lnTo>
                    <a:pt x="8463547" y="306336"/>
                  </a:lnTo>
                  <a:lnTo>
                    <a:pt x="8431428" y="201485"/>
                  </a:lnTo>
                  <a:lnTo>
                    <a:pt x="8430616" y="198805"/>
                  </a:lnTo>
                  <a:lnTo>
                    <a:pt x="8436064" y="194602"/>
                  </a:lnTo>
                  <a:lnTo>
                    <a:pt x="8512010" y="136055"/>
                  </a:lnTo>
                  <a:lnTo>
                    <a:pt x="8526780" y="124675"/>
                  </a:lnTo>
                  <a:lnTo>
                    <a:pt x="8528494" y="123355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5116" y="3663696"/>
              <a:ext cx="222503" cy="2118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85456" y="3646868"/>
              <a:ext cx="262255" cy="250190"/>
            </a:xfrm>
            <a:custGeom>
              <a:avLst/>
              <a:gdLst/>
              <a:ahLst/>
              <a:cxnLst/>
              <a:rect l="l" t="t" r="r" b="b"/>
              <a:pathLst>
                <a:path w="262254" h="250189">
                  <a:moveTo>
                    <a:pt x="80840" y="95406"/>
                  </a:moveTo>
                  <a:lnTo>
                    <a:pt x="49949" y="0"/>
                  </a:lnTo>
                  <a:lnTo>
                    <a:pt x="70119" y="14706"/>
                  </a:lnTo>
                  <a:lnTo>
                    <a:pt x="68059" y="14706"/>
                  </a:lnTo>
                  <a:lnTo>
                    <a:pt x="58280" y="21793"/>
                  </a:lnTo>
                  <a:lnTo>
                    <a:pt x="74085" y="33317"/>
                  </a:lnTo>
                  <a:lnTo>
                    <a:pt x="93311" y="92697"/>
                  </a:lnTo>
                  <a:lnTo>
                    <a:pt x="84556" y="92697"/>
                  </a:lnTo>
                  <a:lnTo>
                    <a:pt x="80840" y="95406"/>
                  </a:lnTo>
                  <a:close/>
                </a:path>
                <a:path w="262254" h="250189">
                  <a:moveTo>
                    <a:pt x="148643" y="61696"/>
                  </a:moveTo>
                  <a:lnTo>
                    <a:pt x="134569" y="61696"/>
                  </a:lnTo>
                  <a:lnTo>
                    <a:pt x="130829" y="58969"/>
                  </a:lnTo>
                  <a:lnTo>
                    <a:pt x="211708" y="0"/>
                  </a:lnTo>
                  <a:lnTo>
                    <a:pt x="206947" y="14706"/>
                  </a:lnTo>
                  <a:lnTo>
                    <a:pt x="193598" y="14706"/>
                  </a:lnTo>
                  <a:lnTo>
                    <a:pt x="187570" y="33317"/>
                  </a:lnTo>
                  <a:lnTo>
                    <a:pt x="148643" y="61696"/>
                  </a:lnTo>
                  <a:close/>
                </a:path>
                <a:path w="262254" h="250189">
                  <a:moveTo>
                    <a:pt x="74085" y="33317"/>
                  </a:moveTo>
                  <a:lnTo>
                    <a:pt x="58280" y="21793"/>
                  </a:lnTo>
                  <a:lnTo>
                    <a:pt x="68059" y="14706"/>
                  </a:lnTo>
                  <a:lnTo>
                    <a:pt x="74085" y="33317"/>
                  </a:lnTo>
                  <a:close/>
                </a:path>
                <a:path w="262254" h="250189">
                  <a:moveTo>
                    <a:pt x="130822" y="74688"/>
                  </a:moveTo>
                  <a:lnTo>
                    <a:pt x="74084" y="33314"/>
                  </a:lnTo>
                  <a:lnTo>
                    <a:pt x="68059" y="14706"/>
                  </a:lnTo>
                  <a:lnTo>
                    <a:pt x="70119" y="14706"/>
                  </a:lnTo>
                  <a:lnTo>
                    <a:pt x="130829" y="58969"/>
                  </a:lnTo>
                  <a:lnTo>
                    <a:pt x="127088" y="61696"/>
                  </a:lnTo>
                  <a:lnTo>
                    <a:pt x="148643" y="61696"/>
                  </a:lnTo>
                  <a:lnTo>
                    <a:pt x="130822" y="74688"/>
                  </a:lnTo>
                  <a:close/>
                </a:path>
                <a:path w="262254" h="250189">
                  <a:moveTo>
                    <a:pt x="187573" y="33314"/>
                  </a:moveTo>
                  <a:lnTo>
                    <a:pt x="193598" y="14706"/>
                  </a:lnTo>
                  <a:lnTo>
                    <a:pt x="203377" y="21793"/>
                  </a:lnTo>
                  <a:lnTo>
                    <a:pt x="187573" y="33314"/>
                  </a:lnTo>
                  <a:close/>
                </a:path>
                <a:path w="262254" h="250189">
                  <a:moveTo>
                    <a:pt x="238417" y="153123"/>
                  </a:moveTo>
                  <a:lnTo>
                    <a:pt x="165900" y="100253"/>
                  </a:lnTo>
                  <a:lnTo>
                    <a:pt x="187573" y="33314"/>
                  </a:lnTo>
                  <a:lnTo>
                    <a:pt x="203377" y="21793"/>
                  </a:lnTo>
                  <a:lnTo>
                    <a:pt x="193598" y="14706"/>
                  </a:lnTo>
                  <a:lnTo>
                    <a:pt x="206947" y="14706"/>
                  </a:lnTo>
                  <a:lnTo>
                    <a:pt x="181694" y="92697"/>
                  </a:lnTo>
                  <a:lnTo>
                    <a:pt x="177088" y="92697"/>
                  </a:lnTo>
                  <a:lnTo>
                    <a:pt x="179400" y="99783"/>
                  </a:lnTo>
                  <a:lnTo>
                    <a:pt x="186810" y="99783"/>
                  </a:lnTo>
                  <a:lnTo>
                    <a:pt x="244235" y="141643"/>
                  </a:lnTo>
                  <a:lnTo>
                    <a:pt x="242163" y="141643"/>
                  </a:lnTo>
                  <a:lnTo>
                    <a:pt x="238417" y="153123"/>
                  </a:lnTo>
                  <a:close/>
                </a:path>
                <a:path w="262254" h="250189">
                  <a:moveTo>
                    <a:pt x="134569" y="61696"/>
                  </a:moveTo>
                  <a:lnTo>
                    <a:pt x="127088" y="61696"/>
                  </a:lnTo>
                  <a:lnTo>
                    <a:pt x="130829" y="58969"/>
                  </a:lnTo>
                  <a:lnTo>
                    <a:pt x="134569" y="61696"/>
                  </a:lnTo>
                  <a:close/>
                </a:path>
                <a:path w="262254" h="250189">
                  <a:moveTo>
                    <a:pt x="82257" y="99783"/>
                  </a:moveTo>
                  <a:lnTo>
                    <a:pt x="80840" y="95406"/>
                  </a:lnTo>
                  <a:lnTo>
                    <a:pt x="84556" y="92697"/>
                  </a:lnTo>
                  <a:lnTo>
                    <a:pt x="82257" y="99783"/>
                  </a:lnTo>
                  <a:close/>
                </a:path>
                <a:path w="262254" h="250189">
                  <a:moveTo>
                    <a:pt x="95605" y="99783"/>
                  </a:moveTo>
                  <a:lnTo>
                    <a:pt x="82257" y="99783"/>
                  </a:lnTo>
                  <a:lnTo>
                    <a:pt x="84556" y="92697"/>
                  </a:lnTo>
                  <a:lnTo>
                    <a:pt x="93311" y="92697"/>
                  </a:lnTo>
                  <a:lnTo>
                    <a:pt x="95605" y="99783"/>
                  </a:lnTo>
                  <a:close/>
                </a:path>
                <a:path w="262254" h="250189">
                  <a:moveTo>
                    <a:pt x="179400" y="99783"/>
                  </a:moveTo>
                  <a:lnTo>
                    <a:pt x="177088" y="92697"/>
                  </a:lnTo>
                  <a:lnTo>
                    <a:pt x="180815" y="95413"/>
                  </a:lnTo>
                  <a:lnTo>
                    <a:pt x="179400" y="99783"/>
                  </a:lnTo>
                  <a:close/>
                </a:path>
                <a:path w="262254" h="250189">
                  <a:moveTo>
                    <a:pt x="180815" y="95413"/>
                  </a:moveTo>
                  <a:lnTo>
                    <a:pt x="177088" y="92697"/>
                  </a:lnTo>
                  <a:lnTo>
                    <a:pt x="181694" y="92697"/>
                  </a:lnTo>
                  <a:lnTo>
                    <a:pt x="180815" y="95413"/>
                  </a:lnTo>
                  <a:close/>
                </a:path>
                <a:path w="262254" h="250189">
                  <a:moveTo>
                    <a:pt x="99923" y="154343"/>
                  </a:moveTo>
                  <a:lnTo>
                    <a:pt x="0" y="154343"/>
                  </a:lnTo>
                  <a:lnTo>
                    <a:pt x="80840" y="95406"/>
                  </a:lnTo>
                  <a:lnTo>
                    <a:pt x="82257" y="99783"/>
                  </a:lnTo>
                  <a:lnTo>
                    <a:pt x="95605" y="99783"/>
                  </a:lnTo>
                  <a:lnTo>
                    <a:pt x="95757" y="100253"/>
                  </a:lnTo>
                  <a:lnTo>
                    <a:pt x="38978" y="141643"/>
                  </a:lnTo>
                  <a:lnTo>
                    <a:pt x="19494" y="141643"/>
                  </a:lnTo>
                  <a:lnTo>
                    <a:pt x="23228" y="153123"/>
                  </a:lnTo>
                  <a:lnTo>
                    <a:pt x="99529" y="153123"/>
                  </a:lnTo>
                  <a:lnTo>
                    <a:pt x="99923" y="154343"/>
                  </a:lnTo>
                  <a:close/>
                </a:path>
                <a:path w="262254" h="250189">
                  <a:moveTo>
                    <a:pt x="186810" y="99783"/>
                  </a:moveTo>
                  <a:lnTo>
                    <a:pt x="179400" y="99783"/>
                  </a:lnTo>
                  <a:lnTo>
                    <a:pt x="180815" y="95413"/>
                  </a:lnTo>
                  <a:lnTo>
                    <a:pt x="186810" y="99783"/>
                  </a:lnTo>
                  <a:close/>
                </a:path>
                <a:path w="262254" h="250189">
                  <a:moveTo>
                    <a:pt x="23228" y="153123"/>
                  </a:moveTo>
                  <a:lnTo>
                    <a:pt x="19494" y="141643"/>
                  </a:lnTo>
                  <a:lnTo>
                    <a:pt x="38978" y="141643"/>
                  </a:lnTo>
                  <a:lnTo>
                    <a:pt x="23228" y="153123"/>
                  </a:lnTo>
                  <a:close/>
                </a:path>
                <a:path w="262254" h="250189">
                  <a:moveTo>
                    <a:pt x="99529" y="153123"/>
                  </a:moveTo>
                  <a:lnTo>
                    <a:pt x="23228" y="153123"/>
                  </a:lnTo>
                  <a:lnTo>
                    <a:pt x="38978" y="141643"/>
                  </a:lnTo>
                  <a:lnTo>
                    <a:pt x="109169" y="141643"/>
                  </a:lnTo>
                  <a:lnTo>
                    <a:pt x="111857" y="149948"/>
                  </a:lnTo>
                  <a:lnTo>
                    <a:pt x="98501" y="149948"/>
                  </a:lnTo>
                  <a:lnTo>
                    <a:pt x="99529" y="153123"/>
                  </a:lnTo>
                  <a:close/>
                </a:path>
                <a:path w="262254" h="250189">
                  <a:moveTo>
                    <a:pt x="138131" y="227215"/>
                  </a:moveTo>
                  <a:lnTo>
                    <a:pt x="136867" y="227215"/>
                  </a:lnTo>
                  <a:lnTo>
                    <a:pt x="130829" y="208559"/>
                  </a:lnTo>
                  <a:lnTo>
                    <a:pt x="152488" y="141643"/>
                  </a:lnTo>
                  <a:lnTo>
                    <a:pt x="222669" y="141643"/>
                  </a:lnTo>
                  <a:lnTo>
                    <a:pt x="234062" y="149948"/>
                  </a:lnTo>
                  <a:lnTo>
                    <a:pt x="163156" y="149948"/>
                  </a:lnTo>
                  <a:lnTo>
                    <a:pt x="157111" y="154343"/>
                  </a:lnTo>
                  <a:lnTo>
                    <a:pt x="161733" y="154343"/>
                  </a:lnTo>
                  <a:lnTo>
                    <a:pt x="138131" y="227215"/>
                  </a:lnTo>
                  <a:close/>
                </a:path>
                <a:path w="262254" h="250189">
                  <a:moveTo>
                    <a:pt x="259985" y="153123"/>
                  </a:moveTo>
                  <a:lnTo>
                    <a:pt x="238417" y="153123"/>
                  </a:lnTo>
                  <a:lnTo>
                    <a:pt x="242163" y="141643"/>
                  </a:lnTo>
                  <a:lnTo>
                    <a:pt x="244235" y="141643"/>
                  </a:lnTo>
                  <a:lnTo>
                    <a:pt x="259985" y="153123"/>
                  </a:lnTo>
                  <a:close/>
                </a:path>
                <a:path w="262254" h="250189">
                  <a:moveTo>
                    <a:pt x="130822" y="249783"/>
                  </a:moveTo>
                  <a:lnTo>
                    <a:pt x="98501" y="149948"/>
                  </a:lnTo>
                  <a:lnTo>
                    <a:pt x="104546" y="154343"/>
                  </a:lnTo>
                  <a:lnTo>
                    <a:pt x="113280" y="154343"/>
                  </a:lnTo>
                  <a:lnTo>
                    <a:pt x="130829" y="208559"/>
                  </a:lnTo>
                  <a:lnTo>
                    <a:pt x="124790" y="227215"/>
                  </a:lnTo>
                  <a:lnTo>
                    <a:pt x="138131" y="227215"/>
                  </a:lnTo>
                  <a:lnTo>
                    <a:pt x="130822" y="249783"/>
                  </a:lnTo>
                  <a:close/>
                </a:path>
                <a:path w="262254" h="250189">
                  <a:moveTo>
                    <a:pt x="113280" y="154343"/>
                  </a:moveTo>
                  <a:lnTo>
                    <a:pt x="104546" y="154343"/>
                  </a:lnTo>
                  <a:lnTo>
                    <a:pt x="98501" y="149948"/>
                  </a:lnTo>
                  <a:lnTo>
                    <a:pt x="111857" y="149948"/>
                  </a:lnTo>
                  <a:lnTo>
                    <a:pt x="113280" y="154343"/>
                  </a:lnTo>
                  <a:close/>
                </a:path>
                <a:path w="262254" h="250189">
                  <a:moveTo>
                    <a:pt x="161733" y="154343"/>
                  </a:moveTo>
                  <a:lnTo>
                    <a:pt x="157111" y="154343"/>
                  </a:lnTo>
                  <a:lnTo>
                    <a:pt x="163156" y="149948"/>
                  </a:lnTo>
                  <a:lnTo>
                    <a:pt x="161733" y="154343"/>
                  </a:lnTo>
                  <a:close/>
                </a:path>
                <a:path w="262254" h="250189">
                  <a:moveTo>
                    <a:pt x="261658" y="154343"/>
                  </a:moveTo>
                  <a:lnTo>
                    <a:pt x="161733" y="154343"/>
                  </a:lnTo>
                  <a:lnTo>
                    <a:pt x="163156" y="149948"/>
                  </a:lnTo>
                  <a:lnTo>
                    <a:pt x="234062" y="149948"/>
                  </a:lnTo>
                  <a:lnTo>
                    <a:pt x="238417" y="153123"/>
                  </a:lnTo>
                  <a:lnTo>
                    <a:pt x="259985" y="153123"/>
                  </a:lnTo>
                  <a:lnTo>
                    <a:pt x="261658" y="154343"/>
                  </a:lnTo>
                  <a:close/>
                </a:path>
                <a:path w="262254" h="250189">
                  <a:moveTo>
                    <a:pt x="136867" y="227215"/>
                  </a:moveTo>
                  <a:lnTo>
                    <a:pt x="124790" y="227215"/>
                  </a:lnTo>
                  <a:lnTo>
                    <a:pt x="130829" y="208559"/>
                  </a:lnTo>
                  <a:lnTo>
                    <a:pt x="136867" y="227215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5396" y="2110740"/>
              <a:ext cx="222504" cy="2118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005736" y="2094077"/>
              <a:ext cx="262255" cy="250190"/>
            </a:xfrm>
            <a:custGeom>
              <a:avLst/>
              <a:gdLst/>
              <a:ahLst/>
              <a:cxnLst/>
              <a:rect l="l" t="t" r="r" b="b"/>
              <a:pathLst>
                <a:path w="262255" h="250189">
                  <a:moveTo>
                    <a:pt x="80840" y="95419"/>
                  </a:moveTo>
                  <a:lnTo>
                    <a:pt x="49949" y="0"/>
                  </a:lnTo>
                  <a:lnTo>
                    <a:pt x="70119" y="14706"/>
                  </a:lnTo>
                  <a:lnTo>
                    <a:pt x="68059" y="14706"/>
                  </a:lnTo>
                  <a:lnTo>
                    <a:pt x="58280" y="21793"/>
                  </a:lnTo>
                  <a:lnTo>
                    <a:pt x="74085" y="33317"/>
                  </a:lnTo>
                  <a:lnTo>
                    <a:pt x="93315" y="92709"/>
                  </a:lnTo>
                  <a:lnTo>
                    <a:pt x="84556" y="92709"/>
                  </a:lnTo>
                  <a:lnTo>
                    <a:pt x="80840" y="95419"/>
                  </a:lnTo>
                  <a:close/>
                </a:path>
                <a:path w="262255" h="250189">
                  <a:moveTo>
                    <a:pt x="148643" y="61696"/>
                  </a:moveTo>
                  <a:lnTo>
                    <a:pt x="134569" y="61696"/>
                  </a:lnTo>
                  <a:lnTo>
                    <a:pt x="130829" y="58969"/>
                  </a:lnTo>
                  <a:lnTo>
                    <a:pt x="211709" y="0"/>
                  </a:lnTo>
                  <a:lnTo>
                    <a:pt x="206947" y="14706"/>
                  </a:lnTo>
                  <a:lnTo>
                    <a:pt x="193598" y="14706"/>
                  </a:lnTo>
                  <a:lnTo>
                    <a:pt x="187570" y="33317"/>
                  </a:lnTo>
                  <a:lnTo>
                    <a:pt x="148643" y="61696"/>
                  </a:lnTo>
                  <a:close/>
                </a:path>
                <a:path w="262255" h="250189">
                  <a:moveTo>
                    <a:pt x="74085" y="33317"/>
                  </a:moveTo>
                  <a:lnTo>
                    <a:pt x="58280" y="21793"/>
                  </a:lnTo>
                  <a:lnTo>
                    <a:pt x="68059" y="14706"/>
                  </a:lnTo>
                  <a:lnTo>
                    <a:pt x="74085" y="33317"/>
                  </a:lnTo>
                  <a:close/>
                </a:path>
                <a:path w="262255" h="250189">
                  <a:moveTo>
                    <a:pt x="130822" y="74688"/>
                  </a:moveTo>
                  <a:lnTo>
                    <a:pt x="74084" y="33314"/>
                  </a:lnTo>
                  <a:lnTo>
                    <a:pt x="68059" y="14706"/>
                  </a:lnTo>
                  <a:lnTo>
                    <a:pt x="70119" y="14706"/>
                  </a:lnTo>
                  <a:lnTo>
                    <a:pt x="130829" y="58969"/>
                  </a:lnTo>
                  <a:lnTo>
                    <a:pt x="127088" y="61696"/>
                  </a:lnTo>
                  <a:lnTo>
                    <a:pt x="148643" y="61696"/>
                  </a:lnTo>
                  <a:lnTo>
                    <a:pt x="130822" y="74688"/>
                  </a:lnTo>
                  <a:close/>
                </a:path>
                <a:path w="262255" h="250189">
                  <a:moveTo>
                    <a:pt x="187573" y="33314"/>
                  </a:moveTo>
                  <a:lnTo>
                    <a:pt x="193598" y="14706"/>
                  </a:lnTo>
                  <a:lnTo>
                    <a:pt x="203377" y="21793"/>
                  </a:lnTo>
                  <a:lnTo>
                    <a:pt x="187573" y="33314"/>
                  </a:lnTo>
                  <a:close/>
                </a:path>
                <a:path w="262255" h="250189">
                  <a:moveTo>
                    <a:pt x="238417" y="153136"/>
                  </a:moveTo>
                  <a:lnTo>
                    <a:pt x="165900" y="100253"/>
                  </a:lnTo>
                  <a:lnTo>
                    <a:pt x="187573" y="33314"/>
                  </a:lnTo>
                  <a:lnTo>
                    <a:pt x="203377" y="21793"/>
                  </a:lnTo>
                  <a:lnTo>
                    <a:pt x="193598" y="14706"/>
                  </a:lnTo>
                  <a:lnTo>
                    <a:pt x="206947" y="14706"/>
                  </a:lnTo>
                  <a:lnTo>
                    <a:pt x="181694" y="92709"/>
                  </a:lnTo>
                  <a:lnTo>
                    <a:pt x="177088" y="92709"/>
                  </a:lnTo>
                  <a:lnTo>
                    <a:pt x="179400" y="99796"/>
                  </a:lnTo>
                  <a:lnTo>
                    <a:pt x="186810" y="99796"/>
                  </a:lnTo>
                  <a:lnTo>
                    <a:pt x="244235" y="141655"/>
                  </a:lnTo>
                  <a:lnTo>
                    <a:pt x="242163" y="141655"/>
                  </a:lnTo>
                  <a:lnTo>
                    <a:pt x="238417" y="153136"/>
                  </a:lnTo>
                  <a:close/>
                </a:path>
                <a:path w="262255" h="250189">
                  <a:moveTo>
                    <a:pt x="134569" y="61696"/>
                  </a:moveTo>
                  <a:lnTo>
                    <a:pt x="127088" y="61696"/>
                  </a:lnTo>
                  <a:lnTo>
                    <a:pt x="130829" y="58969"/>
                  </a:lnTo>
                  <a:lnTo>
                    <a:pt x="134569" y="61696"/>
                  </a:lnTo>
                  <a:close/>
                </a:path>
                <a:path w="262255" h="250189">
                  <a:moveTo>
                    <a:pt x="82257" y="99796"/>
                  </a:moveTo>
                  <a:lnTo>
                    <a:pt x="80840" y="95419"/>
                  </a:lnTo>
                  <a:lnTo>
                    <a:pt x="84556" y="92709"/>
                  </a:lnTo>
                  <a:lnTo>
                    <a:pt x="82257" y="99796"/>
                  </a:lnTo>
                  <a:close/>
                </a:path>
                <a:path w="262255" h="250189">
                  <a:moveTo>
                    <a:pt x="95609" y="99796"/>
                  </a:moveTo>
                  <a:lnTo>
                    <a:pt x="82257" y="99796"/>
                  </a:lnTo>
                  <a:lnTo>
                    <a:pt x="84556" y="92709"/>
                  </a:lnTo>
                  <a:lnTo>
                    <a:pt x="93315" y="92709"/>
                  </a:lnTo>
                  <a:lnTo>
                    <a:pt x="95609" y="99796"/>
                  </a:lnTo>
                  <a:close/>
                </a:path>
                <a:path w="262255" h="250189">
                  <a:moveTo>
                    <a:pt x="179400" y="99796"/>
                  </a:moveTo>
                  <a:lnTo>
                    <a:pt x="177088" y="92709"/>
                  </a:lnTo>
                  <a:lnTo>
                    <a:pt x="180815" y="95426"/>
                  </a:lnTo>
                  <a:lnTo>
                    <a:pt x="179400" y="99796"/>
                  </a:lnTo>
                  <a:close/>
                </a:path>
                <a:path w="262255" h="250189">
                  <a:moveTo>
                    <a:pt x="180815" y="95426"/>
                  </a:moveTo>
                  <a:lnTo>
                    <a:pt x="177088" y="92709"/>
                  </a:lnTo>
                  <a:lnTo>
                    <a:pt x="181694" y="92709"/>
                  </a:lnTo>
                  <a:lnTo>
                    <a:pt x="180815" y="95426"/>
                  </a:lnTo>
                  <a:close/>
                </a:path>
                <a:path w="262255" h="250189">
                  <a:moveTo>
                    <a:pt x="99923" y="154355"/>
                  </a:moveTo>
                  <a:lnTo>
                    <a:pt x="0" y="154355"/>
                  </a:lnTo>
                  <a:lnTo>
                    <a:pt x="80840" y="95419"/>
                  </a:lnTo>
                  <a:lnTo>
                    <a:pt x="82257" y="99796"/>
                  </a:lnTo>
                  <a:lnTo>
                    <a:pt x="95609" y="99796"/>
                  </a:lnTo>
                  <a:lnTo>
                    <a:pt x="95758" y="100253"/>
                  </a:lnTo>
                  <a:lnTo>
                    <a:pt x="38974" y="141655"/>
                  </a:lnTo>
                  <a:lnTo>
                    <a:pt x="19494" y="141655"/>
                  </a:lnTo>
                  <a:lnTo>
                    <a:pt x="23228" y="153136"/>
                  </a:lnTo>
                  <a:lnTo>
                    <a:pt x="99529" y="153136"/>
                  </a:lnTo>
                  <a:lnTo>
                    <a:pt x="99923" y="154355"/>
                  </a:lnTo>
                  <a:close/>
                </a:path>
                <a:path w="262255" h="250189">
                  <a:moveTo>
                    <a:pt x="186810" y="99796"/>
                  </a:moveTo>
                  <a:lnTo>
                    <a:pt x="179400" y="99796"/>
                  </a:lnTo>
                  <a:lnTo>
                    <a:pt x="180815" y="95426"/>
                  </a:lnTo>
                  <a:lnTo>
                    <a:pt x="186810" y="99796"/>
                  </a:lnTo>
                  <a:close/>
                </a:path>
                <a:path w="262255" h="250189">
                  <a:moveTo>
                    <a:pt x="23228" y="153136"/>
                  </a:moveTo>
                  <a:lnTo>
                    <a:pt x="19494" y="141655"/>
                  </a:lnTo>
                  <a:lnTo>
                    <a:pt x="38974" y="141655"/>
                  </a:lnTo>
                  <a:lnTo>
                    <a:pt x="23228" y="153136"/>
                  </a:lnTo>
                  <a:close/>
                </a:path>
                <a:path w="262255" h="250189">
                  <a:moveTo>
                    <a:pt x="99529" y="153136"/>
                  </a:moveTo>
                  <a:lnTo>
                    <a:pt x="23228" y="153136"/>
                  </a:lnTo>
                  <a:lnTo>
                    <a:pt x="38974" y="141655"/>
                  </a:lnTo>
                  <a:lnTo>
                    <a:pt x="109169" y="141655"/>
                  </a:lnTo>
                  <a:lnTo>
                    <a:pt x="111858" y="149961"/>
                  </a:lnTo>
                  <a:lnTo>
                    <a:pt x="98501" y="149961"/>
                  </a:lnTo>
                  <a:lnTo>
                    <a:pt x="99529" y="153136"/>
                  </a:lnTo>
                  <a:close/>
                </a:path>
                <a:path w="262255" h="250189">
                  <a:moveTo>
                    <a:pt x="138136" y="227215"/>
                  </a:moveTo>
                  <a:lnTo>
                    <a:pt x="136867" y="227215"/>
                  </a:lnTo>
                  <a:lnTo>
                    <a:pt x="130829" y="208561"/>
                  </a:lnTo>
                  <a:lnTo>
                    <a:pt x="152488" y="141655"/>
                  </a:lnTo>
                  <a:lnTo>
                    <a:pt x="222673" y="141655"/>
                  </a:lnTo>
                  <a:lnTo>
                    <a:pt x="234063" y="149961"/>
                  </a:lnTo>
                  <a:lnTo>
                    <a:pt x="163156" y="149961"/>
                  </a:lnTo>
                  <a:lnTo>
                    <a:pt x="157111" y="154355"/>
                  </a:lnTo>
                  <a:lnTo>
                    <a:pt x="161733" y="154355"/>
                  </a:lnTo>
                  <a:lnTo>
                    <a:pt x="138136" y="227215"/>
                  </a:lnTo>
                  <a:close/>
                </a:path>
                <a:path w="262255" h="250189">
                  <a:moveTo>
                    <a:pt x="259985" y="153136"/>
                  </a:moveTo>
                  <a:lnTo>
                    <a:pt x="238417" y="153136"/>
                  </a:lnTo>
                  <a:lnTo>
                    <a:pt x="242163" y="141655"/>
                  </a:lnTo>
                  <a:lnTo>
                    <a:pt x="244235" y="141655"/>
                  </a:lnTo>
                  <a:lnTo>
                    <a:pt x="259985" y="153136"/>
                  </a:lnTo>
                  <a:close/>
                </a:path>
                <a:path w="262255" h="250189">
                  <a:moveTo>
                    <a:pt x="130822" y="249796"/>
                  </a:moveTo>
                  <a:lnTo>
                    <a:pt x="98501" y="149961"/>
                  </a:lnTo>
                  <a:lnTo>
                    <a:pt x="104546" y="154355"/>
                  </a:lnTo>
                  <a:lnTo>
                    <a:pt x="113280" y="154355"/>
                  </a:lnTo>
                  <a:lnTo>
                    <a:pt x="130829" y="208561"/>
                  </a:lnTo>
                  <a:lnTo>
                    <a:pt x="124790" y="227215"/>
                  </a:lnTo>
                  <a:lnTo>
                    <a:pt x="138136" y="227215"/>
                  </a:lnTo>
                  <a:lnTo>
                    <a:pt x="130822" y="249796"/>
                  </a:lnTo>
                  <a:close/>
                </a:path>
                <a:path w="262255" h="250189">
                  <a:moveTo>
                    <a:pt x="113280" y="154355"/>
                  </a:moveTo>
                  <a:lnTo>
                    <a:pt x="104546" y="154355"/>
                  </a:lnTo>
                  <a:lnTo>
                    <a:pt x="98501" y="149961"/>
                  </a:lnTo>
                  <a:lnTo>
                    <a:pt x="111858" y="149961"/>
                  </a:lnTo>
                  <a:lnTo>
                    <a:pt x="113280" y="154355"/>
                  </a:lnTo>
                  <a:close/>
                </a:path>
                <a:path w="262255" h="250189">
                  <a:moveTo>
                    <a:pt x="161733" y="154355"/>
                  </a:moveTo>
                  <a:lnTo>
                    <a:pt x="157111" y="154355"/>
                  </a:lnTo>
                  <a:lnTo>
                    <a:pt x="163156" y="149961"/>
                  </a:lnTo>
                  <a:lnTo>
                    <a:pt x="161733" y="154355"/>
                  </a:lnTo>
                  <a:close/>
                </a:path>
                <a:path w="262255" h="250189">
                  <a:moveTo>
                    <a:pt x="261658" y="154355"/>
                  </a:moveTo>
                  <a:lnTo>
                    <a:pt x="161733" y="154355"/>
                  </a:lnTo>
                  <a:lnTo>
                    <a:pt x="163156" y="149961"/>
                  </a:lnTo>
                  <a:lnTo>
                    <a:pt x="234063" y="149961"/>
                  </a:lnTo>
                  <a:lnTo>
                    <a:pt x="238417" y="153136"/>
                  </a:lnTo>
                  <a:lnTo>
                    <a:pt x="259985" y="153136"/>
                  </a:lnTo>
                  <a:lnTo>
                    <a:pt x="261658" y="154355"/>
                  </a:lnTo>
                  <a:close/>
                </a:path>
                <a:path w="262255" h="250189">
                  <a:moveTo>
                    <a:pt x="136867" y="227215"/>
                  </a:moveTo>
                  <a:lnTo>
                    <a:pt x="124790" y="227215"/>
                  </a:lnTo>
                  <a:lnTo>
                    <a:pt x="130829" y="208561"/>
                  </a:lnTo>
                  <a:lnTo>
                    <a:pt x="136867" y="227215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03869" y="2225840"/>
              <a:ext cx="242811" cy="2406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3785" y="117475"/>
            <a:ext cx="400113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点击此处输入标题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0" y="56337"/>
            <a:ext cx="11740515" cy="979805"/>
            <a:chOff x="0" y="56337"/>
            <a:chExt cx="11740515" cy="979805"/>
          </a:xfrm>
        </p:grpSpPr>
        <p:sp>
          <p:nvSpPr>
            <p:cNvPr id="5" name="object 5"/>
            <p:cNvSpPr/>
            <p:nvPr/>
          </p:nvSpPr>
          <p:spPr>
            <a:xfrm>
              <a:off x="907414" y="793750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56337"/>
              <a:ext cx="995222" cy="979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58271" y="5967984"/>
              <a:ext cx="1633727" cy="89001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5605" y="2606040"/>
            <a:ext cx="11796395" cy="1243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dirty="0"/>
              <a:t>以下模板供各位老师参</a:t>
            </a:r>
            <a:r>
              <a:rPr sz="8000" spc="5" dirty="0"/>
              <a:t>考</a:t>
            </a:r>
            <a:endParaRPr sz="8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73785" y="117475"/>
            <a:ext cx="41268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微软雅黑" panose="020B0503020204020204" charset="-122"/>
                <a:cs typeface="微软雅黑" panose="020B0503020204020204" charset="-122"/>
              </a:rPr>
              <a:t>点击此处输入标题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6337"/>
            <a:ext cx="12192000" cy="4408805"/>
            <a:chOff x="0" y="56337"/>
            <a:chExt cx="12192000" cy="4408805"/>
          </a:xfrm>
        </p:grpSpPr>
        <p:sp>
          <p:nvSpPr>
            <p:cNvPr id="5" name="object 5"/>
            <p:cNvSpPr/>
            <p:nvPr/>
          </p:nvSpPr>
          <p:spPr>
            <a:xfrm>
              <a:off x="907414" y="793750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56337"/>
              <a:ext cx="995222" cy="9792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2389632"/>
              <a:ext cx="12192000" cy="1292860"/>
            </a:xfrm>
            <a:custGeom>
              <a:avLst/>
              <a:gdLst/>
              <a:ahLst/>
              <a:cxnLst/>
              <a:rect l="l" t="t" r="r" b="b"/>
              <a:pathLst>
                <a:path w="12192000" h="1292860">
                  <a:moveTo>
                    <a:pt x="12192000" y="1292352"/>
                  </a:moveTo>
                  <a:lnTo>
                    <a:pt x="0" y="1292352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1292352"/>
                  </a:lnTo>
                  <a:close/>
                </a:path>
              </a:pathLst>
            </a:custGeom>
            <a:solidFill>
              <a:srgbClr val="BE1F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5074" y="1736839"/>
              <a:ext cx="2727223" cy="272775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94051" y="2371318"/>
            <a:ext cx="1142365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二</a:t>
            </a:r>
            <a:endParaRPr sz="8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8075" y="2729230"/>
            <a:ext cx="4760595" cy="668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250" b="1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单击此处添加标题</a:t>
            </a:r>
            <a:endParaRPr sz="42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23316" y="2864332"/>
            <a:ext cx="11233785" cy="1929130"/>
            <a:chOff x="623316" y="2864332"/>
            <a:chExt cx="11233785" cy="1929130"/>
          </a:xfrm>
        </p:grpSpPr>
        <p:sp>
          <p:nvSpPr>
            <p:cNvPr id="4" name="object 4"/>
            <p:cNvSpPr/>
            <p:nvPr/>
          </p:nvSpPr>
          <p:spPr>
            <a:xfrm>
              <a:off x="623316" y="2913887"/>
              <a:ext cx="11233785" cy="1691639"/>
            </a:xfrm>
            <a:custGeom>
              <a:avLst/>
              <a:gdLst/>
              <a:ahLst/>
              <a:cxnLst/>
              <a:rect l="l" t="t" r="r" b="b"/>
              <a:pathLst>
                <a:path w="11233785" h="1691639">
                  <a:moveTo>
                    <a:pt x="10475976" y="1691639"/>
                  </a:moveTo>
                  <a:lnTo>
                    <a:pt x="10475976" y="1260348"/>
                  </a:lnTo>
                  <a:lnTo>
                    <a:pt x="0" y="1260348"/>
                  </a:lnTo>
                  <a:lnTo>
                    <a:pt x="0" y="431291"/>
                  </a:lnTo>
                  <a:lnTo>
                    <a:pt x="10475976" y="431291"/>
                  </a:lnTo>
                  <a:lnTo>
                    <a:pt x="10475976" y="0"/>
                  </a:lnTo>
                  <a:lnTo>
                    <a:pt x="11233404" y="845820"/>
                  </a:lnTo>
                  <a:lnTo>
                    <a:pt x="10475976" y="1691639"/>
                  </a:lnTo>
                  <a:close/>
                </a:path>
              </a:pathLst>
            </a:custGeom>
            <a:solidFill>
              <a:srgbClr val="BE1F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642499" y="2864345"/>
              <a:ext cx="2298877" cy="19289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3269" y="2864332"/>
              <a:ext cx="2298877" cy="19289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2779" y="2864345"/>
              <a:ext cx="2298877" cy="19289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7154" y="2864345"/>
              <a:ext cx="1928393" cy="192895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30590" y="3456304"/>
            <a:ext cx="975360" cy="59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00"/>
              </a:spcBef>
            </a:pPr>
            <a:r>
              <a:rPr sz="1850" b="1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点击添加 文本内容</a:t>
            </a:r>
            <a:endParaRPr sz="18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56337"/>
            <a:ext cx="11740515" cy="5069205"/>
            <a:chOff x="0" y="56337"/>
            <a:chExt cx="11740515" cy="5069205"/>
          </a:xfrm>
        </p:grpSpPr>
        <p:sp>
          <p:nvSpPr>
            <p:cNvPr id="11" name="object 11"/>
            <p:cNvSpPr/>
            <p:nvPr/>
          </p:nvSpPr>
          <p:spPr>
            <a:xfrm>
              <a:off x="1758696" y="2452115"/>
              <a:ext cx="9042400" cy="2673350"/>
            </a:xfrm>
            <a:custGeom>
              <a:avLst/>
              <a:gdLst/>
              <a:ahLst/>
              <a:cxnLst/>
              <a:rect l="l" t="t" r="r" b="b"/>
              <a:pathLst>
                <a:path w="9042400" h="2673350">
                  <a:moveTo>
                    <a:pt x="1914144" y="0"/>
                  </a:moveTo>
                  <a:lnTo>
                    <a:pt x="0" y="0"/>
                  </a:lnTo>
                  <a:lnTo>
                    <a:pt x="0" y="77724"/>
                  </a:lnTo>
                  <a:lnTo>
                    <a:pt x="318516" y="77724"/>
                  </a:lnTo>
                  <a:lnTo>
                    <a:pt x="509016" y="352044"/>
                  </a:lnTo>
                  <a:lnTo>
                    <a:pt x="797052" y="77724"/>
                  </a:lnTo>
                  <a:lnTo>
                    <a:pt x="1914144" y="77724"/>
                  </a:lnTo>
                  <a:lnTo>
                    <a:pt x="1914144" y="0"/>
                  </a:lnTo>
                  <a:close/>
                </a:path>
                <a:path w="9042400" h="2673350">
                  <a:moveTo>
                    <a:pt x="4216908" y="2616708"/>
                  </a:moveTo>
                  <a:lnTo>
                    <a:pt x="3177540" y="2616708"/>
                  </a:lnTo>
                  <a:lnTo>
                    <a:pt x="3012948" y="2363724"/>
                  </a:lnTo>
                  <a:lnTo>
                    <a:pt x="2731008" y="2616708"/>
                  </a:lnTo>
                  <a:lnTo>
                    <a:pt x="2433828" y="2616708"/>
                  </a:lnTo>
                  <a:lnTo>
                    <a:pt x="2433828" y="2673096"/>
                  </a:lnTo>
                  <a:lnTo>
                    <a:pt x="4216908" y="2673096"/>
                  </a:lnTo>
                  <a:lnTo>
                    <a:pt x="4216908" y="2616708"/>
                  </a:lnTo>
                  <a:close/>
                </a:path>
                <a:path w="9042400" h="2673350">
                  <a:moveTo>
                    <a:pt x="6641592" y="0"/>
                  </a:moveTo>
                  <a:lnTo>
                    <a:pt x="4728972" y="0"/>
                  </a:lnTo>
                  <a:lnTo>
                    <a:pt x="4728972" y="77724"/>
                  </a:lnTo>
                  <a:lnTo>
                    <a:pt x="5047488" y="77724"/>
                  </a:lnTo>
                  <a:lnTo>
                    <a:pt x="5237988" y="352044"/>
                  </a:lnTo>
                  <a:lnTo>
                    <a:pt x="5526024" y="77724"/>
                  </a:lnTo>
                  <a:lnTo>
                    <a:pt x="6641592" y="77724"/>
                  </a:lnTo>
                  <a:lnTo>
                    <a:pt x="6641592" y="0"/>
                  </a:lnTo>
                  <a:close/>
                </a:path>
                <a:path w="9042400" h="2673350">
                  <a:moveTo>
                    <a:pt x="9041892" y="2616708"/>
                  </a:moveTo>
                  <a:lnTo>
                    <a:pt x="8001000" y="2616708"/>
                  </a:lnTo>
                  <a:lnTo>
                    <a:pt x="7836408" y="2363724"/>
                  </a:lnTo>
                  <a:lnTo>
                    <a:pt x="7554468" y="2616708"/>
                  </a:lnTo>
                  <a:lnTo>
                    <a:pt x="7257288" y="2616708"/>
                  </a:lnTo>
                  <a:lnTo>
                    <a:pt x="7257288" y="2673096"/>
                  </a:lnTo>
                  <a:lnTo>
                    <a:pt x="9041892" y="2673096"/>
                  </a:lnTo>
                  <a:lnTo>
                    <a:pt x="9041892" y="2616708"/>
                  </a:lnTo>
                  <a:close/>
                </a:path>
              </a:pathLst>
            </a:custGeom>
            <a:solidFill>
              <a:srgbClr val="BE1F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07414" y="793750"/>
              <a:ext cx="10833100" cy="40005"/>
            </a:xfrm>
            <a:custGeom>
              <a:avLst/>
              <a:gdLst/>
              <a:ahLst/>
              <a:cxnLst/>
              <a:rect l="l" t="t" r="r" b="b"/>
              <a:pathLst>
                <a:path w="10833100" h="40005">
                  <a:moveTo>
                    <a:pt x="0" y="40005"/>
                  </a:moveTo>
                  <a:lnTo>
                    <a:pt x="0" y="1904"/>
                  </a:lnTo>
                  <a:lnTo>
                    <a:pt x="10833100" y="0"/>
                  </a:lnTo>
                  <a:lnTo>
                    <a:pt x="10833100" y="38100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6337"/>
              <a:ext cx="995222" cy="97929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795483" y="5284825"/>
            <a:ext cx="2408555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  <a:spcBef>
                <a:spcPts val="100"/>
              </a:spcBef>
            </a:pP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点击此处添加文字说明内容，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可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以通过复制您的文本内容，在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此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文本框粘贴并选择只保留文字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71765" y="1554353"/>
            <a:ext cx="2408555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  <a:spcBef>
                <a:spcPts val="100"/>
              </a:spcBef>
            </a:pP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点击此处添加文字说明内容，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可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以通过复制您的文本内容，在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此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文本框粘贴并选择只保留文字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99822" y="1554353"/>
            <a:ext cx="2408555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  <a:spcBef>
                <a:spcPts val="100"/>
              </a:spcBef>
            </a:pP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点击此处添加文字说明内容，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可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以通过复制您的文本内容，在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此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文本框粘贴并选择只保留文字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19718" y="5284825"/>
            <a:ext cx="2408555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  <a:spcBef>
                <a:spcPts val="100"/>
              </a:spcBef>
            </a:pP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点击此处添加文字说明内容，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可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以通过复制您的文本内容，在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此 </a:t>
            </a:r>
            <a:r>
              <a:rPr sz="135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文本框粘贴并选择只保留文字</a:t>
            </a:r>
            <a:r>
              <a:rPr sz="135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73785" y="117475"/>
            <a:ext cx="401510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点击此处输入标题</a:t>
            </a:r>
            <a:endParaRPr sz="36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4a5b158e-f5b3-4174-92ef-dff1d3c40d87"/>
  <p:tag name="COMMONDATA" val="eyJoZGlkIjoiN2Q2OTBiMjMwNTRhYTg5ZTc0NGE5YTA5YjNiYmNkMDI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3583</Words>
  <Application>WPS 演示</Application>
  <PresentationFormat>宽屏</PresentationFormat>
  <Paragraphs>394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黑体</vt:lpstr>
      <vt:lpstr>Times New Roman</vt:lpstr>
      <vt:lpstr>Arial</vt:lpstr>
      <vt:lpstr>Calibri</vt:lpstr>
      <vt:lpstr>Arial Unicode MS</vt:lpstr>
      <vt:lpstr>Impact</vt:lpstr>
      <vt:lpstr>Office Theme</vt:lpstr>
      <vt:lpstr>标题 标题 标题</vt:lpstr>
      <vt:lpstr>课程导入</vt:lpstr>
      <vt:lpstr>目录</vt:lpstr>
      <vt:lpstr>目录</vt:lpstr>
      <vt:lpstr>一</vt:lpstr>
      <vt:lpstr>点击此处输入标题</vt:lpstr>
      <vt:lpstr>以下模板供各位老师参考</vt:lpstr>
      <vt:lpstr>二</vt:lpstr>
      <vt:lpstr>点击此处输入标题</vt:lpstr>
      <vt:lpstr>点击此处输入标题</vt:lpstr>
      <vt:lpstr>点击此处输入标题</vt:lpstr>
      <vt:lpstr>点击此处输入标题</vt:lpstr>
      <vt:lpstr>点击此处输入标题</vt:lpstr>
      <vt:lpstr>点击此处输入标题</vt:lpstr>
      <vt:lpstr>点击此处输入标题</vt:lpstr>
      <vt:lpstr>点击此处输入标题</vt:lpstr>
      <vt:lpstr>点击此处输入标题</vt:lpstr>
      <vt:lpstr>点击此处输入标题</vt:lpstr>
      <vt:lpstr>点击此处输入标题</vt:lpstr>
      <vt:lpstr>点击此处输入标题</vt:lpstr>
      <vt:lpstr>点击此处输入标题</vt:lpstr>
      <vt:lpstr>点击此处输入标题</vt:lpstr>
      <vt:lpstr>点击此处输入标题</vt:lpstr>
      <vt:lpstr>点击此处输入标题</vt:lpstr>
      <vt:lpstr>三</vt:lpstr>
      <vt:lpstr>点击此处输入标题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 是 思 政 课 教 师</dc:title>
  <dc:creator/>
  <cp:lastModifiedBy>见贤思齐</cp:lastModifiedBy>
  <cp:revision>6</cp:revision>
  <dcterms:created xsi:type="dcterms:W3CDTF">2022-08-01T03:28:00Z</dcterms:created>
  <dcterms:modified xsi:type="dcterms:W3CDTF">2023-09-07T00:56:19Z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2022-08-02T00:00:00Z</vt:filetime>
  </property>
  <property fmtid="{D5CDD505-2E9C-101B-9397-08002B2CF9AE}" pid="3" name="Creator">
    <vt:lpwstr>WPS 演示</vt:lpwstr>
  </property>
  <property fmtid="{D5CDD505-2E9C-101B-9397-08002B2CF9AE}" pid="4" name="LastSaved">
    <vt:filetime>2022-08-02T00:00:00Z</vt:filetime>
  </property>
  <property fmtid="{D5CDD505-2E9C-101B-9397-08002B2CF9AE}" pid="5" name="ICV">
    <vt:lpwstr>701A6208FB47446E8C7A3D044E99DF79</vt:lpwstr>
  </property>
  <property fmtid="{D5CDD505-2E9C-101B-9397-08002B2CF9AE}" pid="6" name="KSOProductBuildVer">
    <vt:lpwstr>2052-12.1.0.15374</vt:lpwstr>
  </property>
</Properties>
</file>